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29" autoAdjust="0"/>
  </p:normalViewPr>
  <p:slideViewPr>
    <p:cSldViewPr snapToGrid="0" snapToObjects="1">
      <p:cViewPr varScale="1">
        <p:scale>
          <a:sx n="83" d="100"/>
          <a:sy n="83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2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8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6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0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5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8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1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0000"/>
            </a:gs>
            <a:gs pos="68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B38D-CE3C-7B49-9093-76450769CD75}" type="datetimeFigureOut">
              <a:rPr lang="en-US" smtClean="0"/>
              <a:t>11/5/10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88392-A300-954D-8045-9BD9DBFC6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7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837" y="383950"/>
            <a:ext cx="7772400" cy="1027343"/>
          </a:xfrm>
        </p:spPr>
        <p:txBody>
          <a:bodyPr>
            <a:normAutofit fontScale="90000"/>
          </a:bodyPr>
          <a:lstStyle/>
          <a:p>
            <a:r>
              <a:rPr lang="en-US" b="1" strike="dblStrike" dirty="0" smtClean="0"/>
              <a:t>Applications</a:t>
            </a:r>
            <a:br>
              <a:rPr lang="en-US" b="1" strike="dblStrike" dirty="0" smtClean="0"/>
            </a:br>
            <a:r>
              <a:rPr lang="en-US" b="1" dirty="0" smtClean="0"/>
              <a:t>Integrated Climate Science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815" y="1817039"/>
            <a:ext cx="8430611" cy="46787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What we wanted to talk about</a:t>
            </a:r>
          </a:p>
          <a:p>
            <a:pPr marL="228600" indent="-22860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Producing climate science</a:t>
            </a:r>
          </a:p>
          <a:p>
            <a:pPr marL="228600" indent="-22860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Distributing and sharing the results of the science</a:t>
            </a:r>
          </a:p>
          <a:p>
            <a:pPr marL="228600" indent="-22860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Research leading to understanding of social dimensions of climate science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What we mean by “integrated”</a:t>
            </a:r>
          </a:p>
          <a:p>
            <a:pPr marL="293688" indent="-293688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Across sectors (agriculture, urban areas, fisheries, industry, forestry, . . .)</a:t>
            </a:r>
          </a:p>
          <a:p>
            <a:pPr marL="293688" indent="-293688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Across landscapes (</a:t>
            </a:r>
            <a:r>
              <a:rPr lang="en-US" sz="2400" dirty="0" err="1" smtClean="0">
                <a:solidFill>
                  <a:schemeClr val="tx1"/>
                </a:solidFill>
              </a:rPr>
              <a:t>airsheds</a:t>
            </a:r>
            <a:r>
              <a:rPr lang="en-US" sz="2400" dirty="0" smtClean="0">
                <a:solidFill>
                  <a:schemeClr val="tx1"/>
                </a:solidFill>
              </a:rPr>
              <a:t>, watersheds, oceans, coasts, glaciers, . . .)</a:t>
            </a:r>
          </a:p>
          <a:p>
            <a:pPr marL="293688" indent="-293688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Across disciplines</a:t>
            </a:r>
          </a:p>
          <a:p>
            <a:pPr marL="293688" indent="-293688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Including science, stakeholders, </a:t>
            </a:r>
            <a:r>
              <a:rPr lang="en-US" sz="2400" dirty="0" err="1" smtClean="0">
                <a:solidFill>
                  <a:schemeClr val="tx1"/>
                </a:solidFill>
              </a:rPr>
              <a:t>decisionmakers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93688" indent="-293688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Including research on processes, social dynamics, vulnerability, adaptation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Integrated Climate </a:t>
            </a:r>
            <a:r>
              <a:rPr lang="en-US" b="1" dirty="0" smtClean="0"/>
              <a:t>Science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1226" cy="468789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Questions asked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Who defines the research agenda?  </a:t>
            </a:r>
            <a:r>
              <a:rPr lang="en-US" sz="2400" dirty="0" smtClean="0">
                <a:solidFill>
                  <a:srgbClr val="FF0000"/>
                </a:solidFill>
              </a:rPr>
              <a:t>The UMI.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What are fruitful research areas?  </a:t>
            </a:r>
            <a:r>
              <a:rPr lang="en-US" sz="2400" dirty="0" smtClean="0">
                <a:solidFill>
                  <a:srgbClr val="FF0000"/>
                </a:solidFill>
              </a:rPr>
              <a:t>Water and climate interactions, e.g.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How to draw on existing resources at CIMA &amp; CONICET?  </a:t>
            </a:r>
            <a:r>
              <a:rPr lang="en-US" sz="2400" dirty="0" smtClean="0">
                <a:solidFill>
                  <a:srgbClr val="FF0000"/>
                </a:solidFill>
              </a:rPr>
              <a:t>Be creative and expansive.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How and where to look for and find opportunities for funded research?  </a:t>
            </a:r>
            <a:r>
              <a:rPr lang="en-US" sz="2400" dirty="0" smtClean="0">
                <a:solidFill>
                  <a:srgbClr val="FF0000"/>
                </a:solidFill>
              </a:rPr>
              <a:t>Within CNRS; in EU context; with IAI; via research partners elsewhere.</a:t>
            </a:r>
          </a:p>
          <a:p>
            <a:pPr marL="0" indent="0">
              <a:buNone/>
            </a:pPr>
            <a:r>
              <a:rPr lang="en-US" sz="2400" dirty="0" smtClean="0"/>
              <a:t>What are the expectations by CNRS, CONICET, UBA?  </a:t>
            </a:r>
            <a:r>
              <a:rPr lang="en-US" sz="2400" dirty="0" smtClean="0">
                <a:solidFill>
                  <a:srgbClr val="FF0000"/>
                </a:solidFill>
              </a:rPr>
              <a:t>Evaluation is unlikely to criticize research agenda or selection of topics; instead it can be expected to look at publications, funding successes, exchanges, partnerships with French researchers, training, and other measurable outputs.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4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213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Applications Integrated Climate Science</vt:lpstr>
      <vt:lpstr>Integrated Climate Science (2)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Integrated Climate Science</dc:title>
  <dc:creator>Robert Varady</dc:creator>
  <cp:lastModifiedBy>Robert Varady</cp:lastModifiedBy>
  <cp:revision>4</cp:revision>
  <dcterms:created xsi:type="dcterms:W3CDTF">2010-11-05T01:12:44Z</dcterms:created>
  <dcterms:modified xsi:type="dcterms:W3CDTF">2010-11-05T19:22:15Z</dcterms:modified>
</cp:coreProperties>
</file>