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61" r:id="rId5"/>
    <p:sldId id="259" r:id="rId6"/>
    <p:sldId id="263" r:id="rId7"/>
    <p:sldId id="260" r:id="rId8"/>
    <p:sldId id="262"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Handyman" pitchFamily="2" charset="77"/>
      <p:regular r:id="rId19"/>
    </p:embeddedFont>
    <p:embeddedFont>
      <p:font typeface="Mango AC" pitchFamily="2" charset="77"/>
      <p:regular r:id="rId20"/>
    </p:embeddedFont>
    <p:embeddedFont>
      <p:font typeface="Nunito" pitchFamily="2" charset="77"/>
      <p:regular r:id="rId21"/>
      <p:bold r:id="rId22"/>
      <p:italic r:id="rId23"/>
      <p:boldItalic r:id="rId24"/>
    </p:embeddedFont>
    <p:embeddedFont>
      <p:font typeface="Nunito Bold" pitchFamily="2" charset="77"/>
      <p:regular r:id="rId25"/>
      <p:bold r:id="rId26"/>
    </p:embeddedFont>
    <p:embeddedFont>
      <p:font typeface="Raleway" pitchFamily="2" charset="77"/>
      <p:regular r:id="rId27"/>
      <p:bold r:id="rId28"/>
      <p:italic r:id="rId29"/>
      <p:boldItalic r:id="rId30"/>
    </p:embeddedFont>
    <p:embeddedFont>
      <p:font typeface="Raleway Bold" pitchFamily="2" charset="77"/>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70" autoAdjust="0"/>
  </p:normalViewPr>
  <p:slideViewPr>
    <p:cSldViewPr>
      <p:cViewPr varScale="1">
        <p:scale>
          <a:sx n="69" d="100"/>
          <a:sy n="69" d="100"/>
        </p:scale>
        <p:origin x="82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AF8FE-4F63-5944-997A-B558FFC5D1FC}" type="datetimeFigureOut">
              <a:rPr lang="es-AR" smtClean="0"/>
              <a:t>5/11/24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7AD99-099B-3F42-A3B4-CF0D5F7E1D4B}" type="slidenum">
              <a:rPr lang="es-AR" smtClean="0"/>
              <a:t>‹Nº›</a:t>
            </a:fld>
            <a:endParaRPr lang="es-AR"/>
          </a:p>
        </p:txBody>
      </p:sp>
    </p:spTree>
    <p:extLst>
      <p:ext uri="{BB962C8B-B14F-4D97-AF65-F5344CB8AC3E}">
        <p14:creationId xmlns:p14="http://schemas.microsoft.com/office/powerpoint/2010/main" val="37053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2DB7AD99-099B-3F42-A3B4-CF0D5F7E1D4B}" type="slidenum">
              <a:rPr lang="es-AR" smtClean="0"/>
              <a:t>11</a:t>
            </a:fld>
            <a:endParaRPr lang="es-AR"/>
          </a:p>
        </p:txBody>
      </p:sp>
    </p:spTree>
    <p:extLst>
      <p:ext uri="{BB962C8B-B14F-4D97-AF65-F5344CB8AC3E}">
        <p14:creationId xmlns:p14="http://schemas.microsoft.com/office/powerpoint/2010/main" val="224376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BFF"/>
        </a:solidFill>
        <a:effectLst/>
      </p:bgPr>
    </p:bg>
    <p:spTree>
      <p:nvGrpSpPr>
        <p:cNvPr id="1" name=""/>
        <p:cNvGrpSpPr/>
        <p:nvPr/>
      </p:nvGrpSpPr>
      <p:grpSpPr>
        <a:xfrm>
          <a:off x="0" y="0"/>
          <a:ext cx="0" cy="0"/>
          <a:chOff x="0" y="0"/>
          <a:chExt cx="0" cy="0"/>
        </a:xfrm>
      </p:grpSpPr>
      <p:grpSp>
        <p:nvGrpSpPr>
          <p:cNvPr id="2" name="Group 2"/>
          <p:cNvGrpSpPr/>
          <p:nvPr/>
        </p:nvGrpSpPr>
        <p:grpSpPr>
          <a:xfrm>
            <a:off x="1475220" y="1303482"/>
            <a:ext cx="15337560" cy="7787407"/>
            <a:chOff x="0" y="0"/>
            <a:chExt cx="4039522" cy="2051004"/>
          </a:xfrm>
        </p:grpSpPr>
        <p:sp>
          <p:nvSpPr>
            <p:cNvPr id="3" name="Freeform 3"/>
            <p:cNvSpPr/>
            <p:nvPr/>
          </p:nvSpPr>
          <p:spPr>
            <a:xfrm>
              <a:off x="0" y="0"/>
              <a:ext cx="4039522" cy="2051004"/>
            </a:xfrm>
            <a:custGeom>
              <a:avLst/>
              <a:gdLst/>
              <a:ahLst/>
              <a:cxnLst/>
              <a:rect l="l" t="t" r="r" b="b"/>
              <a:pathLst>
                <a:path w="4039522" h="2051004">
                  <a:moveTo>
                    <a:pt x="25743" y="0"/>
                  </a:moveTo>
                  <a:lnTo>
                    <a:pt x="4013779" y="0"/>
                  </a:lnTo>
                  <a:cubicBezTo>
                    <a:pt x="4020607" y="0"/>
                    <a:pt x="4027154" y="2712"/>
                    <a:pt x="4031982" y="7540"/>
                  </a:cubicBezTo>
                  <a:cubicBezTo>
                    <a:pt x="4036810" y="12368"/>
                    <a:pt x="4039522" y="18916"/>
                    <a:pt x="4039522" y="25743"/>
                  </a:cubicBezTo>
                  <a:lnTo>
                    <a:pt x="4039522" y="2025261"/>
                  </a:lnTo>
                  <a:cubicBezTo>
                    <a:pt x="4039522" y="2032089"/>
                    <a:pt x="4036810" y="2038636"/>
                    <a:pt x="4031982" y="2043464"/>
                  </a:cubicBezTo>
                  <a:cubicBezTo>
                    <a:pt x="4027154" y="2048292"/>
                    <a:pt x="4020607" y="2051004"/>
                    <a:pt x="4013779" y="2051004"/>
                  </a:cubicBezTo>
                  <a:lnTo>
                    <a:pt x="25743" y="2051004"/>
                  </a:lnTo>
                  <a:cubicBezTo>
                    <a:pt x="11526" y="2051004"/>
                    <a:pt x="0" y="2039479"/>
                    <a:pt x="0" y="2025261"/>
                  </a:cubicBezTo>
                  <a:lnTo>
                    <a:pt x="0" y="25743"/>
                  </a:lnTo>
                  <a:cubicBezTo>
                    <a:pt x="0" y="11526"/>
                    <a:pt x="11526" y="0"/>
                    <a:pt x="25743" y="0"/>
                  </a:cubicBezTo>
                  <a:close/>
                </a:path>
              </a:pathLst>
            </a:custGeom>
            <a:solidFill>
              <a:srgbClr val="B4D4FF"/>
            </a:solidFill>
          </p:spPr>
        </p:sp>
        <p:sp>
          <p:nvSpPr>
            <p:cNvPr id="4" name="TextBox 4"/>
            <p:cNvSpPr txBox="1"/>
            <p:nvPr/>
          </p:nvSpPr>
          <p:spPr>
            <a:xfrm>
              <a:off x="0" y="-47625"/>
              <a:ext cx="4039522" cy="209862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11801">
            <a:off x="-1138519" y="6531981"/>
            <a:ext cx="5486400" cy="4114800"/>
          </a:xfrm>
          <a:custGeom>
            <a:avLst/>
            <a:gdLst/>
            <a:ahLst/>
            <a:cxnLst/>
            <a:rect l="l" t="t" r="r" b="b"/>
            <a:pathLst>
              <a:path w="5486400" h="4114800">
                <a:moveTo>
                  <a:pt x="0" y="0"/>
                </a:moveTo>
                <a:lnTo>
                  <a:pt x="5486400" y="0"/>
                </a:lnTo>
                <a:lnTo>
                  <a:pt x="5486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630866" flipH="1">
            <a:off x="15181742" y="6531981"/>
            <a:ext cx="3734181" cy="4114800"/>
          </a:xfrm>
          <a:custGeom>
            <a:avLst/>
            <a:gdLst/>
            <a:ahLst/>
            <a:cxnLst/>
            <a:rect l="l" t="t" r="r" b="b"/>
            <a:pathLst>
              <a:path w="3734181" h="4114800">
                <a:moveTo>
                  <a:pt x="3734181" y="0"/>
                </a:moveTo>
                <a:lnTo>
                  <a:pt x="0" y="0"/>
                </a:lnTo>
                <a:lnTo>
                  <a:pt x="0" y="4114800"/>
                </a:lnTo>
                <a:lnTo>
                  <a:pt x="3734181" y="4114800"/>
                </a:lnTo>
                <a:lnTo>
                  <a:pt x="373418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7" name="Freeform 7"/>
          <p:cNvSpPr/>
          <p:nvPr/>
        </p:nvSpPr>
        <p:spPr>
          <a:xfrm>
            <a:off x="13300805" y="7253614"/>
            <a:ext cx="2752184" cy="3320886"/>
          </a:xfrm>
          <a:custGeom>
            <a:avLst/>
            <a:gdLst/>
            <a:ahLst/>
            <a:cxnLst/>
            <a:rect l="l" t="t" r="r" b="b"/>
            <a:pathLst>
              <a:path w="2752184" h="3320886">
                <a:moveTo>
                  <a:pt x="0" y="0"/>
                </a:moveTo>
                <a:lnTo>
                  <a:pt x="2752185" y="0"/>
                </a:lnTo>
                <a:lnTo>
                  <a:pt x="2752185" y="3320887"/>
                </a:lnTo>
                <a:lnTo>
                  <a:pt x="0" y="332088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8" name="TextBox 8"/>
          <p:cNvSpPr txBox="1"/>
          <p:nvPr/>
        </p:nvSpPr>
        <p:spPr>
          <a:xfrm>
            <a:off x="1295400" y="950525"/>
            <a:ext cx="15337560" cy="4420569"/>
          </a:xfrm>
          <a:prstGeom prst="rect">
            <a:avLst/>
          </a:prstGeom>
        </p:spPr>
        <p:txBody>
          <a:bodyPr wrap="square" lIns="0" tIns="0" rIns="0" bIns="0" rtlCol="0" anchor="t">
            <a:spAutoFit/>
          </a:bodyPr>
          <a:lstStyle/>
          <a:p>
            <a:pPr algn="ctr">
              <a:lnSpc>
                <a:spcPts val="11789"/>
              </a:lnSpc>
            </a:pPr>
            <a:r>
              <a:rPr lang="en-US" sz="8420" dirty="0">
                <a:solidFill>
                  <a:srgbClr val="000000"/>
                </a:solidFill>
                <a:latin typeface="Handyman"/>
                <a:ea typeface="Handyman"/>
                <a:cs typeface="Handyman"/>
                <a:sym typeface="Handyman"/>
              </a:rPr>
              <a:t>SISTEMA DE ALERTA TEMPRANA EN LA MATANZA</a:t>
            </a:r>
          </a:p>
          <a:p>
            <a:pPr algn="ctr">
              <a:lnSpc>
                <a:spcPts val="11789"/>
              </a:lnSpc>
            </a:pPr>
            <a:r>
              <a:rPr lang="en-US" sz="7200" dirty="0" err="1">
                <a:solidFill>
                  <a:srgbClr val="000000"/>
                </a:solidFill>
                <a:latin typeface="Handyman"/>
                <a:sym typeface="Handyman"/>
              </a:rPr>
              <a:t>Anticipando</a:t>
            </a:r>
            <a:r>
              <a:rPr lang="en-US" sz="7200" dirty="0">
                <a:solidFill>
                  <a:srgbClr val="000000"/>
                </a:solidFill>
                <a:latin typeface="Handyman"/>
                <a:sym typeface="Handyman"/>
              </a:rPr>
              <a:t> La </a:t>
            </a:r>
            <a:r>
              <a:rPr lang="en-US" sz="7200" dirty="0" err="1">
                <a:solidFill>
                  <a:srgbClr val="000000"/>
                </a:solidFill>
                <a:latin typeface="Handyman"/>
                <a:sym typeface="Handyman"/>
              </a:rPr>
              <a:t>Crecida</a:t>
            </a:r>
            <a:endParaRPr lang="en-US" sz="7200" dirty="0">
              <a:solidFill>
                <a:srgbClr val="000000"/>
              </a:solidFill>
              <a:latin typeface="Handyman"/>
              <a:sym typeface="Handyman"/>
            </a:endParaRPr>
          </a:p>
        </p:txBody>
      </p:sp>
      <p:sp>
        <p:nvSpPr>
          <p:cNvPr id="9" name="TextBox 9"/>
          <p:cNvSpPr txBox="1"/>
          <p:nvPr/>
        </p:nvSpPr>
        <p:spPr>
          <a:xfrm>
            <a:off x="4421490" y="6070947"/>
            <a:ext cx="9443290" cy="539115"/>
          </a:xfrm>
          <a:prstGeom prst="rect">
            <a:avLst/>
          </a:prstGeom>
        </p:spPr>
        <p:txBody>
          <a:bodyPr lIns="0" tIns="0" rIns="0" bIns="0" rtlCol="0" anchor="t">
            <a:spAutoFit/>
          </a:bodyPr>
          <a:lstStyle/>
          <a:p>
            <a:pPr algn="ctr">
              <a:lnSpc>
                <a:spcPts val="4409"/>
              </a:lnSpc>
            </a:pPr>
            <a:r>
              <a:rPr lang="en-US" sz="3150" dirty="0">
                <a:solidFill>
                  <a:schemeClr val="accent1">
                    <a:lumMod val="75000"/>
                  </a:schemeClr>
                </a:solidFill>
                <a:latin typeface="Nunito"/>
                <a:ea typeface="Nunito"/>
                <a:cs typeface="Nunito"/>
                <a:sym typeface="Nunito"/>
              </a:rPr>
              <a:t>Natalia </a:t>
            </a:r>
            <a:r>
              <a:rPr lang="en-US" sz="3150" dirty="0" err="1">
                <a:solidFill>
                  <a:schemeClr val="accent1">
                    <a:lumMod val="75000"/>
                  </a:schemeClr>
                </a:solidFill>
                <a:latin typeface="Nunito"/>
                <a:ea typeface="Nunito"/>
                <a:cs typeface="Nunito"/>
                <a:sym typeface="Nunito"/>
              </a:rPr>
              <a:t>Colloca</a:t>
            </a:r>
            <a:r>
              <a:rPr lang="en-US" sz="3150" dirty="0">
                <a:solidFill>
                  <a:schemeClr val="accent1">
                    <a:lumMod val="75000"/>
                  </a:schemeClr>
                </a:solidFill>
                <a:latin typeface="Nunito"/>
                <a:ea typeface="Nunito"/>
                <a:cs typeface="Nunito"/>
                <a:sym typeface="Nunito"/>
              </a:rPr>
              <a:t> y Mauro </a:t>
            </a:r>
            <a:r>
              <a:rPr lang="en-US" sz="3150" dirty="0" err="1">
                <a:solidFill>
                  <a:schemeClr val="accent1">
                    <a:lumMod val="75000"/>
                  </a:schemeClr>
                </a:solidFill>
                <a:latin typeface="Nunito"/>
                <a:ea typeface="Nunito"/>
                <a:cs typeface="Nunito"/>
                <a:sym typeface="Nunito"/>
              </a:rPr>
              <a:t>Chellillo</a:t>
            </a:r>
            <a:endParaRPr lang="en-US" sz="3150" dirty="0">
              <a:solidFill>
                <a:schemeClr val="accent1">
                  <a:lumMod val="75000"/>
                </a:schemeClr>
              </a:solidFill>
              <a:latin typeface="Nunito"/>
              <a:ea typeface="Nunito"/>
              <a:cs typeface="Nunito"/>
              <a:sym typeface="Nunito"/>
            </a:endParaRPr>
          </a:p>
        </p:txBody>
      </p:sp>
      <p:pic>
        <p:nvPicPr>
          <p:cNvPr id="11" name="Imagen 10">
            <a:extLst>
              <a:ext uri="{FF2B5EF4-FFF2-40B4-BE49-F238E27FC236}">
                <a16:creationId xmlns:a16="http://schemas.microsoft.com/office/drawing/2014/main" id="{3D0E577A-2ED6-924F-8962-D738314D04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2686" y="7620000"/>
            <a:ext cx="4020861" cy="5334000"/>
          </a:xfrm>
          <a:prstGeom prst="rect">
            <a:avLst/>
          </a:prstGeom>
        </p:spPr>
      </p:pic>
      <p:pic>
        <p:nvPicPr>
          <p:cNvPr id="13" name="Imagen 12">
            <a:extLst>
              <a:ext uri="{FF2B5EF4-FFF2-40B4-BE49-F238E27FC236}">
                <a16:creationId xmlns:a16="http://schemas.microsoft.com/office/drawing/2014/main" id="{17E2B5AA-C9D9-C748-B625-688A182CBE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5200" y="6782912"/>
            <a:ext cx="11632973" cy="13840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BFF"/>
        </a:solidFill>
        <a:effectLst/>
      </p:bgPr>
    </p:bg>
    <p:spTree>
      <p:nvGrpSpPr>
        <p:cNvPr id="1" name=""/>
        <p:cNvGrpSpPr/>
        <p:nvPr/>
      </p:nvGrpSpPr>
      <p:grpSpPr>
        <a:xfrm>
          <a:off x="0" y="0"/>
          <a:ext cx="0" cy="0"/>
          <a:chOff x="0" y="0"/>
          <a:chExt cx="0" cy="0"/>
        </a:xfrm>
      </p:grpSpPr>
      <p:grpSp>
        <p:nvGrpSpPr>
          <p:cNvPr id="2" name="Group 2"/>
          <p:cNvGrpSpPr/>
          <p:nvPr/>
        </p:nvGrpSpPr>
        <p:grpSpPr>
          <a:xfrm>
            <a:off x="1799723" y="2224050"/>
            <a:ext cx="4594661" cy="7787407"/>
            <a:chOff x="0" y="0"/>
            <a:chExt cx="1210117" cy="2051004"/>
          </a:xfrm>
        </p:grpSpPr>
        <p:sp>
          <p:nvSpPr>
            <p:cNvPr id="3" name="Freeform 3"/>
            <p:cNvSpPr/>
            <p:nvPr/>
          </p:nvSpPr>
          <p:spPr>
            <a:xfrm>
              <a:off x="0" y="0"/>
              <a:ext cx="1210117" cy="2051004"/>
            </a:xfrm>
            <a:custGeom>
              <a:avLst/>
              <a:gdLst/>
              <a:ahLst/>
              <a:cxnLst/>
              <a:rect l="l" t="t" r="r" b="b"/>
              <a:pathLst>
                <a:path w="1210117" h="2051004">
                  <a:moveTo>
                    <a:pt x="85934" y="0"/>
                  </a:moveTo>
                  <a:lnTo>
                    <a:pt x="1124182" y="0"/>
                  </a:lnTo>
                  <a:cubicBezTo>
                    <a:pt x="1171643" y="0"/>
                    <a:pt x="1210117" y="38474"/>
                    <a:pt x="1210117" y="85934"/>
                  </a:cubicBezTo>
                  <a:lnTo>
                    <a:pt x="1210117" y="1965070"/>
                  </a:lnTo>
                  <a:cubicBezTo>
                    <a:pt x="1210117" y="2012530"/>
                    <a:pt x="1171643" y="2051004"/>
                    <a:pt x="1124182" y="2051004"/>
                  </a:cubicBezTo>
                  <a:lnTo>
                    <a:pt x="85934" y="2051004"/>
                  </a:lnTo>
                  <a:cubicBezTo>
                    <a:pt x="38474" y="2051004"/>
                    <a:pt x="0" y="2012530"/>
                    <a:pt x="0" y="1965070"/>
                  </a:cubicBezTo>
                  <a:lnTo>
                    <a:pt x="0" y="85934"/>
                  </a:lnTo>
                  <a:cubicBezTo>
                    <a:pt x="0" y="38474"/>
                    <a:pt x="38474" y="0"/>
                    <a:pt x="85934" y="0"/>
                  </a:cubicBezTo>
                  <a:close/>
                </a:path>
              </a:pathLst>
            </a:custGeom>
            <a:solidFill>
              <a:srgbClr val="000000">
                <a:alpha val="0"/>
              </a:srgbClr>
            </a:solidFill>
            <a:ln w="85725" cap="rnd">
              <a:solidFill>
                <a:srgbClr val="86B6F6"/>
              </a:solidFill>
              <a:prstDash val="solid"/>
              <a:round/>
            </a:ln>
          </p:spPr>
        </p:sp>
        <p:sp>
          <p:nvSpPr>
            <p:cNvPr id="4" name="TextBox 4"/>
            <p:cNvSpPr txBox="1"/>
            <p:nvPr/>
          </p:nvSpPr>
          <p:spPr>
            <a:xfrm>
              <a:off x="0" y="-47625"/>
              <a:ext cx="1210117" cy="20986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846669" y="2224050"/>
            <a:ext cx="4594661" cy="7787407"/>
            <a:chOff x="0" y="0"/>
            <a:chExt cx="1210117" cy="2051004"/>
          </a:xfrm>
        </p:grpSpPr>
        <p:sp>
          <p:nvSpPr>
            <p:cNvPr id="6" name="Freeform 6"/>
            <p:cNvSpPr/>
            <p:nvPr/>
          </p:nvSpPr>
          <p:spPr>
            <a:xfrm>
              <a:off x="0" y="0"/>
              <a:ext cx="1210117" cy="2051004"/>
            </a:xfrm>
            <a:custGeom>
              <a:avLst/>
              <a:gdLst/>
              <a:ahLst/>
              <a:cxnLst/>
              <a:rect l="l" t="t" r="r" b="b"/>
              <a:pathLst>
                <a:path w="1210117" h="2051004">
                  <a:moveTo>
                    <a:pt x="85934" y="0"/>
                  </a:moveTo>
                  <a:lnTo>
                    <a:pt x="1124182" y="0"/>
                  </a:lnTo>
                  <a:cubicBezTo>
                    <a:pt x="1171643" y="0"/>
                    <a:pt x="1210117" y="38474"/>
                    <a:pt x="1210117" y="85934"/>
                  </a:cubicBezTo>
                  <a:lnTo>
                    <a:pt x="1210117" y="1965070"/>
                  </a:lnTo>
                  <a:cubicBezTo>
                    <a:pt x="1210117" y="2012530"/>
                    <a:pt x="1171643" y="2051004"/>
                    <a:pt x="1124182" y="2051004"/>
                  </a:cubicBezTo>
                  <a:lnTo>
                    <a:pt x="85934" y="2051004"/>
                  </a:lnTo>
                  <a:cubicBezTo>
                    <a:pt x="38474" y="2051004"/>
                    <a:pt x="0" y="2012530"/>
                    <a:pt x="0" y="1965070"/>
                  </a:cubicBezTo>
                  <a:lnTo>
                    <a:pt x="0" y="85934"/>
                  </a:lnTo>
                  <a:cubicBezTo>
                    <a:pt x="0" y="38474"/>
                    <a:pt x="38474" y="0"/>
                    <a:pt x="85934" y="0"/>
                  </a:cubicBezTo>
                  <a:close/>
                </a:path>
              </a:pathLst>
            </a:custGeom>
            <a:solidFill>
              <a:srgbClr val="000000">
                <a:alpha val="0"/>
              </a:srgbClr>
            </a:solidFill>
            <a:ln w="85725" cap="rnd">
              <a:solidFill>
                <a:srgbClr val="86B6F6"/>
              </a:solidFill>
              <a:prstDash val="solid"/>
              <a:round/>
            </a:ln>
          </p:spPr>
        </p:sp>
        <p:sp>
          <p:nvSpPr>
            <p:cNvPr id="7" name="TextBox 7"/>
            <p:cNvSpPr txBox="1"/>
            <p:nvPr/>
          </p:nvSpPr>
          <p:spPr>
            <a:xfrm>
              <a:off x="0" y="-47625"/>
              <a:ext cx="1210117" cy="20986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893616" y="2224050"/>
            <a:ext cx="4594661" cy="7787407"/>
            <a:chOff x="0" y="0"/>
            <a:chExt cx="1210117" cy="2051004"/>
          </a:xfrm>
        </p:grpSpPr>
        <p:sp>
          <p:nvSpPr>
            <p:cNvPr id="9" name="Freeform 9"/>
            <p:cNvSpPr/>
            <p:nvPr/>
          </p:nvSpPr>
          <p:spPr>
            <a:xfrm>
              <a:off x="0" y="0"/>
              <a:ext cx="1210117" cy="2051004"/>
            </a:xfrm>
            <a:custGeom>
              <a:avLst/>
              <a:gdLst/>
              <a:ahLst/>
              <a:cxnLst/>
              <a:rect l="l" t="t" r="r" b="b"/>
              <a:pathLst>
                <a:path w="1210117" h="2051004">
                  <a:moveTo>
                    <a:pt x="85934" y="0"/>
                  </a:moveTo>
                  <a:lnTo>
                    <a:pt x="1124182" y="0"/>
                  </a:lnTo>
                  <a:cubicBezTo>
                    <a:pt x="1171643" y="0"/>
                    <a:pt x="1210117" y="38474"/>
                    <a:pt x="1210117" y="85934"/>
                  </a:cubicBezTo>
                  <a:lnTo>
                    <a:pt x="1210117" y="1965070"/>
                  </a:lnTo>
                  <a:cubicBezTo>
                    <a:pt x="1210117" y="2012530"/>
                    <a:pt x="1171643" y="2051004"/>
                    <a:pt x="1124182" y="2051004"/>
                  </a:cubicBezTo>
                  <a:lnTo>
                    <a:pt x="85934" y="2051004"/>
                  </a:lnTo>
                  <a:cubicBezTo>
                    <a:pt x="38474" y="2051004"/>
                    <a:pt x="0" y="2012530"/>
                    <a:pt x="0" y="1965070"/>
                  </a:cubicBezTo>
                  <a:lnTo>
                    <a:pt x="0" y="85934"/>
                  </a:lnTo>
                  <a:cubicBezTo>
                    <a:pt x="0" y="38474"/>
                    <a:pt x="38474" y="0"/>
                    <a:pt x="85934" y="0"/>
                  </a:cubicBezTo>
                  <a:close/>
                </a:path>
              </a:pathLst>
            </a:custGeom>
            <a:solidFill>
              <a:srgbClr val="000000">
                <a:alpha val="0"/>
              </a:srgbClr>
            </a:solidFill>
            <a:ln w="85725" cap="rnd">
              <a:solidFill>
                <a:srgbClr val="86B6F6"/>
              </a:solidFill>
              <a:prstDash val="solid"/>
              <a:round/>
            </a:ln>
          </p:spPr>
        </p:sp>
        <p:sp>
          <p:nvSpPr>
            <p:cNvPr id="10" name="TextBox 10"/>
            <p:cNvSpPr txBox="1"/>
            <p:nvPr/>
          </p:nvSpPr>
          <p:spPr>
            <a:xfrm>
              <a:off x="0" y="-47625"/>
              <a:ext cx="1210117" cy="2098629"/>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8650615">
            <a:off x="-1258736" y="-1028700"/>
            <a:ext cx="5486400" cy="4114800"/>
          </a:xfrm>
          <a:custGeom>
            <a:avLst/>
            <a:gdLst/>
            <a:ahLst/>
            <a:cxnLst/>
            <a:rect l="l" t="t" r="r" b="b"/>
            <a:pathLst>
              <a:path w="5486400" h="4114800">
                <a:moveTo>
                  <a:pt x="0" y="0"/>
                </a:moveTo>
                <a:lnTo>
                  <a:pt x="5486400" y="0"/>
                </a:lnTo>
                <a:lnTo>
                  <a:pt x="5486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2" name="TextBox 12"/>
          <p:cNvSpPr txBox="1"/>
          <p:nvPr/>
        </p:nvSpPr>
        <p:spPr>
          <a:xfrm>
            <a:off x="4578687" y="1085475"/>
            <a:ext cx="11909590" cy="991316"/>
          </a:xfrm>
          <a:prstGeom prst="rect">
            <a:avLst/>
          </a:prstGeom>
        </p:spPr>
        <p:txBody>
          <a:bodyPr lIns="0" tIns="0" rIns="0" bIns="0" rtlCol="0" anchor="t">
            <a:spAutoFit/>
          </a:bodyPr>
          <a:lstStyle/>
          <a:p>
            <a:pPr algn="l">
              <a:lnSpc>
                <a:spcPts val="7310"/>
              </a:lnSpc>
            </a:pPr>
            <a:r>
              <a:rPr lang="en-US" sz="5221">
                <a:solidFill>
                  <a:srgbClr val="000000"/>
                </a:solidFill>
                <a:latin typeface="Mango AC"/>
                <a:ea typeface="Mango AC"/>
                <a:cs typeface="Mango AC"/>
                <a:sym typeface="Mango AC"/>
              </a:rPr>
              <a:t>Etapas del proyecto:</a:t>
            </a:r>
          </a:p>
        </p:txBody>
      </p:sp>
      <p:sp>
        <p:nvSpPr>
          <p:cNvPr id="13" name="TextBox 13"/>
          <p:cNvSpPr txBox="1"/>
          <p:nvPr/>
        </p:nvSpPr>
        <p:spPr>
          <a:xfrm>
            <a:off x="1998615" y="3325145"/>
            <a:ext cx="4200354" cy="5732082"/>
          </a:xfrm>
          <a:prstGeom prst="rect">
            <a:avLst/>
          </a:prstGeom>
        </p:spPr>
        <p:txBody>
          <a:bodyPr lIns="0" tIns="0" rIns="0" bIns="0" rtlCol="0" anchor="t">
            <a:spAutoFit/>
          </a:bodyPr>
          <a:lstStyle/>
          <a:p>
            <a:pPr marL="430444" lvl="1" indent="-215222" algn="l">
              <a:lnSpc>
                <a:spcPts val="2791"/>
              </a:lnSpc>
              <a:buFont typeface="Arial"/>
              <a:buChar char="•"/>
            </a:pPr>
            <a:r>
              <a:rPr lang="en-US" sz="1993" b="1" dirty="0" err="1">
                <a:solidFill>
                  <a:srgbClr val="000000"/>
                </a:solidFill>
                <a:latin typeface="Nunito Bold"/>
                <a:ea typeface="Nunito Bold"/>
                <a:cs typeface="Nunito Bold"/>
                <a:sym typeface="Nunito Bold"/>
              </a:rPr>
              <a:t>Consolidar</a:t>
            </a:r>
            <a:r>
              <a:rPr lang="en-US" sz="1993" b="1" dirty="0">
                <a:solidFill>
                  <a:srgbClr val="000000"/>
                </a:solidFill>
                <a:latin typeface="Nunito Bold"/>
                <a:ea typeface="Nunito Bold"/>
                <a:cs typeface="Nunito Bold"/>
                <a:sym typeface="Nunito Bold"/>
              </a:rPr>
              <a:t> y </a:t>
            </a:r>
            <a:r>
              <a:rPr lang="en-US" sz="1993" b="1" dirty="0" err="1">
                <a:solidFill>
                  <a:srgbClr val="000000"/>
                </a:solidFill>
                <a:latin typeface="Nunito Bold"/>
                <a:ea typeface="Nunito Bold"/>
                <a:cs typeface="Nunito Bold"/>
                <a:sym typeface="Nunito Bold"/>
              </a:rPr>
              <a:t>ampliar</a:t>
            </a:r>
            <a:r>
              <a:rPr lang="en-US" sz="1993" dirty="0">
                <a:solidFill>
                  <a:srgbClr val="000000"/>
                </a:solidFill>
                <a:latin typeface="Nunito"/>
                <a:ea typeface="Nunito"/>
                <a:cs typeface="Nunito"/>
                <a:sym typeface="Nunito"/>
              </a:rPr>
              <a:t> la </a:t>
            </a:r>
            <a:r>
              <a:rPr lang="en-US" sz="1993" b="1" dirty="0">
                <a:solidFill>
                  <a:srgbClr val="000000"/>
                </a:solidFill>
                <a:latin typeface="Nunito Bold"/>
                <a:ea typeface="Nunito Bold"/>
                <a:cs typeface="Nunito Bold"/>
                <a:sym typeface="Nunito Bold"/>
              </a:rPr>
              <a:t>Red de </a:t>
            </a:r>
            <a:r>
              <a:rPr lang="en-US" sz="1993" b="1" dirty="0" err="1">
                <a:solidFill>
                  <a:srgbClr val="000000"/>
                </a:solidFill>
                <a:latin typeface="Nunito Bold"/>
                <a:ea typeface="Nunito Bold"/>
                <a:cs typeface="Nunito Bold"/>
                <a:sym typeface="Nunito Bold"/>
              </a:rPr>
              <a:t>Monitoreo</a:t>
            </a:r>
            <a:r>
              <a:rPr lang="en-US" sz="1993" dirty="0">
                <a:solidFill>
                  <a:srgbClr val="000000"/>
                </a:solidFill>
                <a:latin typeface="Nunito"/>
                <a:ea typeface="Nunito"/>
                <a:cs typeface="Nunito"/>
                <a:sym typeface="Nunito"/>
              </a:rPr>
              <a:t> </a:t>
            </a:r>
            <a:r>
              <a:rPr lang="en-US" sz="1993" dirty="0" err="1">
                <a:solidFill>
                  <a:srgbClr val="000000"/>
                </a:solidFill>
                <a:latin typeface="Nunito"/>
                <a:ea typeface="Nunito"/>
                <a:cs typeface="Nunito"/>
                <a:sym typeface="Nunito"/>
              </a:rPr>
              <a:t>Comunitaria</a:t>
            </a:r>
            <a:r>
              <a:rPr lang="en-US" sz="1993" dirty="0">
                <a:solidFill>
                  <a:srgbClr val="000000"/>
                </a:solidFill>
                <a:latin typeface="Nunito"/>
                <a:ea typeface="Nunito"/>
                <a:cs typeface="Nunito"/>
                <a:sym typeface="Nunito"/>
              </a:rPr>
              <a:t> (</a:t>
            </a:r>
            <a:r>
              <a:rPr lang="en-US" sz="1993" dirty="0" err="1">
                <a:solidFill>
                  <a:srgbClr val="000000"/>
                </a:solidFill>
                <a:latin typeface="Nunito"/>
                <a:ea typeface="Nunito"/>
                <a:cs typeface="Nunito"/>
                <a:sym typeface="Nunito"/>
              </a:rPr>
              <a:t>Ambiente</a:t>
            </a:r>
            <a:r>
              <a:rPr lang="en-US" sz="1993" dirty="0">
                <a:solidFill>
                  <a:srgbClr val="000000"/>
                </a:solidFill>
                <a:latin typeface="Nunito"/>
                <a:ea typeface="Nunito"/>
                <a:cs typeface="Nunito"/>
                <a:sym typeface="Nunito"/>
              </a:rPr>
              <a:t> de </a:t>
            </a:r>
            <a:r>
              <a:rPr lang="en-US" sz="1993" dirty="0" err="1">
                <a:solidFill>
                  <a:srgbClr val="000000"/>
                </a:solidFill>
                <a:latin typeface="Nunito"/>
                <a:ea typeface="Nunito"/>
                <a:cs typeface="Nunito"/>
                <a:sym typeface="Nunito"/>
              </a:rPr>
              <a:t>Aprendizaje</a:t>
            </a:r>
            <a:r>
              <a:rPr lang="en-US" sz="1993" dirty="0">
                <a:solidFill>
                  <a:srgbClr val="000000"/>
                </a:solidFill>
                <a:latin typeface="Nunito"/>
                <a:ea typeface="Nunito"/>
                <a:cs typeface="Nunito"/>
                <a:sym typeface="Nunito"/>
              </a:rPr>
              <a:t> y </a:t>
            </a:r>
            <a:r>
              <a:rPr lang="en-US" sz="1993" dirty="0" err="1">
                <a:solidFill>
                  <a:srgbClr val="000000"/>
                </a:solidFill>
                <a:latin typeface="Nunito"/>
                <a:ea typeface="Nunito"/>
                <a:cs typeface="Nunito"/>
                <a:sym typeface="Nunito"/>
              </a:rPr>
              <a:t>Embajadas</a:t>
            </a:r>
            <a:r>
              <a:rPr lang="en-US" sz="1993" dirty="0">
                <a:solidFill>
                  <a:srgbClr val="000000"/>
                </a:solidFill>
                <a:latin typeface="Nunito"/>
                <a:ea typeface="Nunito"/>
                <a:cs typeface="Nunito"/>
                <a:sym typeface="Nunito"/>
              </a:rPr>
              <a:t> </a:t>
            </a:r>
            <a:r>
              <a:rPr lang="en-US" sz="1993" dirty="0" err="1">
                <a:solidFill>
                  <a:srgbClr val="000000"/>
                </a:solidFill>
                <a:latin typeface="Nunito"/>
                <a:ea typeface="Nunito"/>
                <a:cs typeface="Nunito"/>
                <a:sym typeface="Nunito"/>
              </a:rPr>
              <a:t>Ambientales</a:t>
            </a:r>
            <a:r>
              <a:rPr lang="en-US" sz="1993" dirty="0">
                <a:solidFill>
                  <a:srgbClr val="000000"/>
                </a:solidFill>
                <a:latin typeface="Nunito"/>
                <a:ea typeface="Nunito"/>
                <a:cs typeface="Nunito"/>
                <a:sym typeface="Nunito"/>
              </a:rPr>
              <a:t>);</a:t>
            </a:r>
          </a:p>
          <a:p>
            <a:pPr marL="215222" lvl="1" algn="l">
              <a:lnSpc>
                <a:spcPts val="2791"/>
              </a:lnSpc>
            </a:pPr>
            <a:endParaRPr lang="en-US" sz="1993" dirty="0">
              <a:solidFill>
                <a:srgbClr val="000000"/>
              </a:solidFill>
              <a:latin typeface="Nunito"/>
              <a:ea typeface="Nunito"/>
              <a:cs typeface="Nunito"/>
              <a:sym typeface="Nunito"/>
            </a:endParaRPr>
          </a:p>
          <a:p>
            <a:pPr marL="430444" lvl="1" indent="-215222" algn="l">
              <a:lnSpc>
                <a:spcPts val="2791"/>
              </a:lnSpc>
              <a:buFont typeface="Arial"/>
              <a:buChar char="•"/>
            </a:pPr>
            <a:r>
              <a:rPr lang="en-US" sz="1993" dirty="0" err="1">
                <a:solidFill>
                  <a:srgbClr val="000000"/>
                </a:solidFill>
                <a:latin typeface="Nunito"/>
                <a:ea typeface="Nunito"/>
                <a:cs typeface="Nunito"/>
                <a:sym typeface="Nunito"/>
              </a:rPr>
              <a:t>Brindar</a:t>
            </a:r>
            <a:r>
              <a:rPr lang="en-US" sz="1993" dirty="0">
                <a:solidFill>
                  <a:srgbClr val="000000"/>
                </a:solidFill>
                <a:latin typeface="Nunito"/>
                <a:ea typeface="Nunito"/>
                <a:cs typeface="Nunito"/>
                <a:sym typeface="Nunito"/>
              </a:rPr>
              <a:t> </a:t>
            </a:r>
            <a:r>
              <a:rPr lang="en-US" sz="1993" dirty="0" err="1">
                <a:solidFill>
                  <a:srgbClr val="000000"/>
                </a:solidFill>
                <a:latin typeface="Nunito"/>
                <a:ea typeface="Nunito"/>
                <a:cs typeface="Nunito"/>
                <a:sym typeface="Nunito"/>
              </a:rPr>
              <a:t>más</a:t>
            </a:r>
            <a:r>
              <a:rPr lang="en-US" sz="1993" dirty="0">
                <a:solidFill>
                  <a:srgbClr val="000000"/>
                </a:solidFill>
                <a:latin typeface="Nunito"/>
                <a:ea typeface="Nunito"/>
                <a:cs typeface="Nunito"/>
                <a:sym typeface="Nunito"/>
              </a:rPr>
              <a:t> </a:t>
            </a:r>
            <a:r>
              <a:rPr lang="en-US" sz="1993" b="1" dirty="0" err="1">
                <a:solidFill>
                  <a:srgbClr val="000000"/>
                </a:solidFill>
                <a:latin typeface="Nunito Bold"/>
                <a:ea typeface="Nunito Bold"/>
                <a:cs typeface="Nunito Bold"/>
                <a:sym typeface="Nunito Bold"/>
              </a:rPr>
              <a:t>talleres</a:t>
            </a:r>
            <a:r>
              <a:rPr lang="en-US" sz="1993" dirty="0">
                <a:solidFill>
                  <a:srgbClr val="000000"/>
                </a:solidFill>
                <a:latin typeface="Nunito"/>
                <a:ea typeface="Nunito"/>
                <a:cs typeface="Nunito"/>
                <a:sym typeface="Nunito"/>
              </a:rPr>
              <a:t> </a:t>
            </a:r>
            <a:r>
              <a:rPr lang="en-US" sz="1993" dirty="0" err="1">
                <a:solidFill>
                  <a:srgbClr val="000000"/>
                </a:solidFill>
                <a:latin typeface="Nunito"/>
                <a:ea typeface="Nunito"/>
                <a:cs typeface="Nunito"/>
                <a:sym typeface="Nunito"/>
              </a:rPr>
              <a:t>sobre</a:t>
            </a:r>
            <a:r>
              <a:rPr lang="en-US" sz="1993" dirty="0">
                <a:solidFill>
                  <a:srgbClr val="000000"/>
                </a:solidFill>
                <a:latin typeface="Nunito"/>
                <a:ea typeface="Nunito"/>
                <a:cs typeface="Nunito"/>
                <a:sym typeface="Nunito"/>
              </a:rPr>
              <a:t> el </a:t>
            </a:r>
            <a:r>
              <a:rPr lang="en-US" sz="1993" dirty="0" err="1">
                <a:solidFill>
                  <a:srgbClr val="000000"/>
                </a:solidFill>
                <a:latin typeface="Nunito"/>
                <a:ea typeface="Nunito"/>
                <a:cs typeface="Nunito"/>
                <a:sym typeface="Nunito"/>
              </a:rPr>
              <a:t>sistema</a:t>
            </a:r>
            <a:r>
              <a:rPr lang="en-US" sz="1993" dirty="0">
                <a:solidFill>
                  <a:srgbClr val="000000"/>
                </a:solidFill>
                <a:latin typeface="Nunito"/>
                <a:ea typeface="Nunito"/>
                <a:cs typeface="Nunito"/>
                <a:sym typeface="Nunito"/>
              </a:rPr>
              <a:t> de </a:t>
            </a:r>
            <a:r>
              <a:rPr lang="en-US" sz="1993" dirty="0" err="1">
                <a:solidFill>
                  <a:srgbClr val="000000"/>
                </a:solidFill>
                <a:latin typeface="Nunito"/>
                <a:ea typeface="Nunito"/>
                <a:cs typeface="Nunito"/>
                <a:sym typeface="Nunito"/>
              </a:rPr>
              <a:t>alerta</a:t>
            </a:r>
            <a:r>
              <a:rPr lang="en-US" sz="1993" dirty="0">
                <a:solidFill>
                  <a:srgbClr val="000000"/>
                </a:solidFill>
                <a:latin typeface="Nunito"/>
                <a:ea typeface="Nunito"/>
                <a:cs typeface="Nunito"/>
                <a:sym typeface="Nunito"/>
              </a:rPr>
              <a:t> </a:t>
            </a:r>
            <a:r>
              <a:rPr lang="en-US" sz="1993" dirty="0" err="1">
                <a:solidFill>
                  <a:srgbClr val="000000"/>
                </a:solidFill>
                <a:latin typeface="Nunito"/>
                <a:ea typeface="Nunito"/>
                <a:cs typeface="Nunito"/>
                <a:sym typeface="Nunito"/>
              </a:rPr>
              <a:t>temprana</a:t>
            </a:r>
            <a:r>
              <a:rPr lang="en-US" sz="1993" dirty="0">
                <a:solidFill>
                  <a:srgbClr val="000000"/>
                </a:solidFill>
                <a:latin typeface="Nunito"/>
                <a:ea typeface="Nunito"/>
                <a:cs typeface="Nunito"/>
                <a:sym typeface="Nunito"/>
              </a:rPr>
              <a:t> </a:t>
            </a:r>
            <a:r>
              <a:rPr lang="en-US" sz="1993" dirty="0" err="1">
                <a:solidFill>
                  <a:srgbClr val="000000"/>
                </a:solidFill>
                <a:latin typeface="Nunito"/>
                <a:ea typeface="Nunito"/>
                <a:cs typeface="Nunito"/>
                <a:sym typeface="Nunito"/>
              </a:rPr>
              <a:t>propuesto</a:t>
            </a:r>
            <a:r>
              <a:rPr lang="en-US" sz="1993" dirty="0">
                <a:solidFill>
                  <a:srgbClr val="000000"/>
                </a:solidFill>
                <a:latin typeface="Nunito"/>
                <a:ea typeface="Nunito"/>
                <a:cs typeface="Nunito"/>
                <a:sym typeface="Nunito"/>
              </a:rPr>
              <a:t> (</a:t>
            </a:r>
            <a:r>
              <a:rPr lang="en-US" sz="1993" b="1" dirty="0" err="1">
                <a:solidFill>
                  <a:srgbClr val="000000"/>
                </a:solidFill>
                <a:latin typeface="Nunito Bold"/>
                <a:ea typeface="Nunito Bold"/>
                <a:cs typeface="Nunito Bold"/>
                <a:sym typeface="Nunito Bold"/>
              </a:rPr>
              <a:t>Acceso</a:t>
            </a:r>
            <a:r>
              <a:rPr lang="en-US" sz="1993" b="1" dirty="0">
                <a:solidFill>
                  <a:srgbClr val="000000"/>
                </a:solidFill>
                <a:latin typeface="Nunito Bold"/>
                <a:ea typeface="Nunito Bold"/>
                <a:cs typeface="Nunito Bold"/>
                <a:sym typeface="Nunito Bold"/>
              </a:rPr>
              <a:t> a y </a:t>
            </a:r>
            <a:r>
              <a:rPr lang="en-US" sz="1993" b="1" dirty="0" err="1">
                <a:solidFill>
                  <a:srgbClr val="000000"/>
                </a:solidFill>
                <a:latin typeface="Nunito Bold"/>
                <a:ea typeface="Nunito Bold"/>
                <a:cs typeface="Nunito Bold"/>
                <a:sym typeface="Nunito Bold"/>
              </a:rPr>
              <a:t>Producción</a:t>
            </a:r>
            <a:r>
              <a:rPr lang="en-US" sz="1993" b="1" dirty="0">
                <a:solidFill>
                  <a:srgbClr val="000000"/>
                </a:solidFill>
                <a:latin typeface="Nunito Bold"/>
                <a:ea typeface="Nunito Bold"/>
                <a:cs typeface="Nunito Bold"/>
                <a:sym typeface="Nunito Bold"/>
              </a:rPr>
              <a:t> de </a:t>
            </a:r>
            <a:r>
              <a:rPr lang="en-US" sz="1993" b="1" dirty="0" err="1">
                <a:solidFill>
                  <a:srgbClr val="000000"/>
                </a:solidFill>
                <a:latin typeface="Nunito Bold"/>
                <a:ea typeface="Nunito Bold"/>
                <a:cs typeface="Nunito Bold"/>
                <a:sym typeface="Nunito Bold"/>
              </a:rPr>
              <a:t>Información</a:t>
            </a:r>
            <a:r>
              <a:rPr lang="en-US" sz="1993" b="1" dirty="0">
                <a:solidFill>
                  <a:srgbClr val="000000"/>
                </a:solidFill>
                <a:latin typeface="Nunito Bold"/>
                <a:ea typeface="Nunito Bold"/>
                <a:cs typeface="Nunito Bold"/>
                <a:sym typeface="Nunito Bold"/>
              </a:rPr>
              <a:t> </a:t>
            </a:r>
            <a:r>
              <a:rPr lang="en-US" sz="1993" b="1" dirty="0" err="1">
                <a:solidFill>
                  <a:srgbClr val="000000"/>
                </a:solidFill>
                <a:latin typeface="Nunito Bold"/>
                <a:ea typeface="Nunito Bold"/>
                <a:cs typeface="Nunito Bold"/>
                <a:sym typeface="Nunito Bold"/>
              </a:rPr>
              <a:t>Confiable</a:t>
            </a:r>
            <a:r>
              <a:rPr lang="en-US" sz="1993" dirty="0">
                <a:solidFill>
                  <a:srgbClr val="000000"/>
                </a:solidFill>
                <a:latin typeface="Nunito"/>
                <a:ea typeface="Nunito"/>
                <a:cs typeface="Nunito"/>
                <a:sym typeface="Nunito"/>
              </a:rPr>
              <a:t>);</a:t>
            </a:r>
          </a:p>
          <a:p>
            <a:pPr marL="215222" lvl="1" algn="l">
              <a:lnSpc>
                <a:spcPts val="2791"/>
              </a:lnSpc>
            </a:pPr>
            <a:endParaRPr lang="en-US" sz="1993" dirty="0">
              <a:solidFill>
                <a:srgbClr val="000000"/>
              </a:solidFill>
              <a:latin typeface="Nunito"/>
              <a:ea typeface="Nunito"/>
              <a:cs typeface="Nunito"/>
              <a:sym typeface="Nunito"/>
            </a:endParaRPr>
          </a:p>
          <a:p>
            <a:pPr marL="430444" lvl="1" indent="-215222" algn="l">
              <a:lnSpc>
                <a:spcPts val="2791"/>
              </a:lnSpc>
              <a:buFont typeface="Arial"/>
              <a:buChar char="•"/>
            </a:pPr>
            <a:r>
              <a:rPr lang="en-US" sz="1993" b="1" dirty="0" err="1">
                <a:solidFill>
                  <a:srgbClr val="000000"/>
                </a:solidFill>
                <a:latin typeface="Nunito Bold"/>
                <a:ea typeface="Nunito Bold"/>
                <a:cs typeface="Nunito Bold"/>
                <a:sym typeface="Nunito Bold"/>
              </a:rPr>
              <a:t>Mantener</a:t>
            </a:r>
            <a:r>
              <a:rPr lang="en-US" sz="1993" b="1" dirty="0">
                <a:solidFill>
                  <a:srgbClr val="000000"/>
                </a:solidFill>
                <a:latin typeface="Nunito Bold"/>
                <a:ea typeface="Nunito Bold"/>
                <a:cs typeface="Nunito Bold"/>
                <a:sym typeface="Nunito Bold"/>
              </a:rPr>
              <a:t> e </a:t>
            </a:r>
            <a:r>
              <a:rPr lang="en-US" sz="1993" b="1" dirty="0" err="1">
                <a:solidFill>
                  <a:srgbClr val="000000"/>
                </a:solidFill>
                <a:latin typeface="Nunito Bold"/>
                <a:ea typeface="Nunito Bold"/>
                <a:cs typeface="Nunito Bold"/>
                <a:sym typeface="Nunito Bold"/>
              </a:rPr>
              <a:t>incrementar</a:t>
            </a:r>
            <a:r>
              <a:rPr lang="en-US" sz="1993" dirty="0">
                <a:solidFill>
                  <a:srgbClr val="000000"/>
                </a:solidFill>
                <a:latin typeface="Nunito"/>
                <a:ea typeface="Nunito"/>
                <a:cs typeface="Nunito"/>
                <a:sym typeface="Nunito"/>
              </a:rPr>
              <a:t> los </a:t>
            </a:r>
            <a:r>
              <a:rPr lang="en-US" sz="1993" dirty="0" err="1">
                <a:solidFill>
                  <a:srgbClr val="000000"/>
                </a:solidFill>
                <a:latin typeface="Nunito"/>
                <a:ea typeface="Nunito"/>
                <a:cs typeface="Nunito"/>
                <a:sym typeface="Nunito"/>
              </a:rPr>
              <a:t>instrumentos</a:t>
            </a:r>
            <a:r>
              <a:rPr lang="en-US" sz="1993" dirty="0">
                <a:solidFill>
                  <a:srgbClr val="000000"/>
                </a:solidFill>
                <a:latin typeface="Nunito"/>
                <a:ea typeface="Nunito"/>
                <a:cs typeface="Nunito"/>
                <a:sym typeface="Nunito"/>
              </a:rPr>
              <a:t> de </a:t>
            </a:r>
            <a:r>
              <a:rPr lang="en-US" sz="1993" dirty="0" err="1">
                <a:solidFill>
                  <a:srgbClr val="000000"/>
                </a:solidFill>
                <a:latin typeface="Nunito"/>
                <a:ea typeface="Nunito"/>
                <a:cs typeface="Nunito"/>
                <a:sym typeface="Nunito"/>
              </a:rPr>
              <a:t>medición</a:t>
            </a:r>
            <a:r>
              <a:rPr lang="en-US" sz="1993" dirty="0">
                <a:solidFill>
                  <a:srgbClr val="000000"/>
                </a:solidFill>
                <a:latin typeface="Nunito"/>
                <a:ea typeface="Nunito"/>
                <a:cs typeface="Nunito"/>
                <a:sym typeface="Nunito"/>
              </a:rPr>
              <a:t> (</a:t>
            </a:r>
            <a:r>
              <a:rPr lang="en-US" sz="1993" b="1" dirty="0" err="1">
                <a:solidFill>
                  <a:srgbClr val="000000"/>
                </a:solidFill>
                <a:latin typeface="Nunito Bold"/>
                <a:ea typeface="Nunito Bold"/>
                <a:cs typeface="Nunito Bold"/>
                <a:sym typeface="Nunito Bold"/>
              </a:rPr>
              <a:t>pluviómetros</a:t>
            </a:r>
            <a:r>
              <a:rPr lang="en-US" sz="1993" b="1" dirty="0">
                <a:solidFill>
                  <a:srgbClr val="000000"/>
                </a:solidFill>
                <a:latin typeface="Nunito Bold"/>
                <a:ea typeface="Nunito Bold"/>
                <a:cs typeface="Nunito Bold"/>
                <a:sym typeface="Nunito Bold"/>
              </a:rPr>
              <a:t> y </a:t>
            </a:r>
            <a:r>
              <a:rPr lang="en-US" sz="1993" b="1" dirty="0" err="1">
                <a:solidFill>
                  <a:srgbClr val="000000"/>
                </a:solidFill>
                <a:latin typeface="Nunito Bold"/>
                <a:ea typeface="Nunito Bold"/>
                <a:cs typeface="Nunito Bold"/>
                <a:sym typeface="Nunito Bold"/>
              </a:rPr>
              <a:t>reglas</a:t>
            </a:r>
            <a:r>
              <a:rPr lang="en-US" sz="1993" b="1" dirty="0">
                <a:solidFill>
                  <a:srgbClr val="000000"/>
                </a:solidFill>
                <a:latin typeface="Nunito Bold"/>
                <a:ea typeface="Nunito Bold"/>
                <a:cs typeface="Nunito Bold"/>
                <a:sym typeface="Nunito Bold"/>
              </a:rPr>
              <a:t> de caudal</a:t>
            </a:r>
            <a:r>
              <a:rPr lang="en-US" sz="1993" dirty="0">
                <a:solidFill>
                  <a:srgbClr val="000000"/>
                </a:solidFill>
                <a:latin typeface="Nunito"/>
                <a:ea typeface="Nunito"/>
                <a:cs typeface="Nunito"/>
                <a:sym typeface="Nunito"/>
              </a:rPr>
              <a:t>).</a:t>
            </a:r>
          </a:p>
          <a:p>
            <a:pPr algn="l">
              <a:lnSpc>
                <a:spcPts val="2791"/>
              </a:lnSpc>
            </a:pPr>
            <a:endParaRPr lang="en-US" sz="1993" dirty="0">
              <a:solidFill>
                <a:srgbClr val="000000"/>
              </a:solidFill>
              <a:latin typeface="Nunito"/>
              <a:ea typeface="Nunito"/>
              <a:cs typeface="Nunito"/>
              <a:sym typeface="Nunito"/>
            </a:endParaRPr>
          </a:p>
        </p:txBody>
      </p:sp>
      <p:sp>
        <p:nvSpPr>
          <p:cNvPr id="14" name="Freeform 14"/>
          <p:cNvSpPr/>
          <p:nvPr/>
        </p:nvSpPr>
        <p:spPr>
          <a:xfrm rot="-3247837" flipH="1">
            <a:off x="15554230" y="6979803"/>
            <a:ext cx="3410141" cy="4114800"/>
          </a:xfrm>
          <a:custGeom>
            <a:avLst/>
            <a:gdLst/>
            <a:ahLst/>
            <a:cxnLst/>
            <a:rect l="l" t="t" r="r" b="b"/>
            <a:pathLst>
              <a:path w="3410141" h="4114800">
                <a:moveTo>
                  <a:pt x="3410140" y="0"/>
                </a:moveTo>
                <a:lnTo>
                  <a:pt x="0" y="0"/>
                </a:lnTo>
                <a:lnTo>
                  <a:pt x="0" y="4114800"/>
                </a:lnTo>
                <a:lnTo>
                  <a:pt x="3410140" y="4114800"/>
                </a:lnTo>
                <a:lnTo>
                  <a:pt x="341014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5" name="TextBox 15"/>
          <p:cNvSpPr txBox="1"/>
          <p:nvPr/>
        </p:nvSpPr>
        <p:spPr>
          <a:xfrm>
            <a:off x="7287773" y="3315620"/>
            <a:ext cx="3712454" cy="6230620"/>
          </a:xfrm>
          <a:prstGeom prst="rect">
            <a:avLst/>
          </a:prstGeom>
        </p:spPr>
        <p:txBody>
          <a:bodyPr lIns="0" tIns="0" rIns="0" bIns="0" rtlCol="0" anchor="t">
            <a:spAutoFit/>
          </a:bodyPr>
          <a:lstStyle/>
          <a:p>
            <a:pPr marL="474978" lvl="1" indent="-237489" algn="l">
              <a:lnSpc>
                <a:spcPts val="3079"/>
              </a:lnSpc>
              <a:buFont typeface="Arial"/>
              <a:buChar char="•"/>
            </a:pPr>
            <a:r>
              <a:rPr lang="en-US" sz="2199" dirty="0" err="1">
                <a:solidFill>
                  <a:srgbClr val="000000"/>
                </a:solidFill>
                <a:latin typeface="Nunito"/>
                <a:ea typeface="Nunito"/>
                <a:cs typeface="Nunito"/>
                <a:sym typeface="Nunito"/>
              </a:rPr>
              <a:t>Contar</a:t>
            </a:r>
            <a:r>
              <a:rPr lang="en-US" sz="2199" dirty="0">
                <a:solidFill>
                  <a:srgbClr val="000000"/>
                </a:solidFill>
                <a:latin typeface="Nunito"/>
                <a:ea typeface="Nunito"/>
                <a:cs typeface="Nunito"/>
                <a:sym typeface="Nunito"/>
              </a:rPr>
              <a:t> con </a:t>
            </a:r>
            <a:r>
              <a:rPr lang="en-US" sz="2199" b="1" dirty="0" err="1">
                <a:solidFill>
                  <a:srgbClr val="000000"/>
                </a:solidFill>
                <a:latin typeface="Nunito Bold"/>
                <a:ea typeface="Nunito Bold"/>
                <a:cs typeface="Nunito Bold"/>
                <a:sym typeface="Nunito Bold"/>
              </a:rPr>
              <a:t>información</a:t>
            </a:r>
            <a:r>
              <a:rPr lang="en-US" sz="2199" b="1" dirty="0">
                <a:solidFill>
                  <a:srgbClr val="000000"/>
                </a:solidFill>
                <a:latin typeface="Nunito Bold"/>
                <a:ea typeface="Nunito Bold"/>
                <a:cs typeface="Nunito Bold"/>
                <a:sym typeface="Nunito Bold"/>
              </a:rPr>
              <a:t> </a:t>
            </a:r>
            <a:r>
              <a:rPr lang="en-US" sz="2199" b="1" dirty="0" err="1">
                <a:solidFill>
                  <a:srgbClr val="000000"/>
                </a:solidFill>
                <a:latin typeface="Nunito Bold"/>
                <a:ea typeface="Nunito Bold"/>
                <a:cs typeface="Nunito Bold"/>
                <a:sym typeface="Nunito Bold"/>
              </a:rPr>
              <a:t>geomorfológica</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actualizada</a:t>
            </a:r>
            <a:r>
              <a:rPr lang="en-US" sz="2199" dirty="0">
                <a:solidFill>
                  <a:srgbClr val="000000"/>
                </a:solidFill>
                <a:latin typeface="Nunito"/>
                <a:ea typeface="Nunito"/>
                <a:cs typeface="Nunito"/>
                <a:sym typeface="Nunito"/>
              </a:rPr>
              <a:t>;</a:t>
            </a:r>
          </a:p>
          <a:p>
            <a:pPr marL="474978" lvl="1" indent="-237489" algn="l">
              <a:lnSpc>
                <a:spcPts val="3079"/>
              </a:lnSpc>
              <a:buFont typeface="Arial"/>
              <a:buChar char="•"/>
            </a:pPr>
            <a:r>
              <a:rPr lang="en-US" sz="2199" dirty="0" err="1">
                <a:solidFill>
                  <a:srgbClr val="000000"/>
                </a:solidFill>
                <a:latin typeface="Nunito"/>
                <a:ea typeface="Nunito"/>
                <a:cs typeface="Nunito"/>
                <a:sym typeface="Nunito"/>
              </a:rPr>
              <a:t>Contar</a:t>
            </a:r>
            <a:r>
              <a:rPr lang="en-US" sz="2199" dirty="0">
                <a:solidFill>
                  <a:srgbClr val="000000"/>
                </a:solidFill>
                <a:latin typeface="Nunito"/>
                <a:ea typeface="Nunito"/>
                <a:cs typeface="Nunito"/>
                <a:sym typeface="Nunito"/>
              </a:rPr>
              <a:t> con </a:t>
            </a:r>
            <a:r>
              <a:rPr lang="en-US" sz="2199" b="1" dirty="0" err="1">
                <a:solidFill>
                  <a:srgbClr val="000000"/>
                </a:solidFill>
                <a:latin typeface="Nunito Bold"/>
                <a:ea typeface="Nunito Bold"/>
                <a:cs typeface="Nunito Bold"/>
                <a:sym typeface="Nunito Bold"/>
              </a:rPr>
              <a:t>información</a:t>
            </a:r>
            <a:r>
              <a:rPr lang="en-US" sz="2199" b="1" dirty="0">
                <a:solidFill>
                  <a:srgbClr val="000000"/>
                </a:solidFill>
                <a:latin typeface="Nunito Bold"/>
                <a:ea typeface="Nunito Bold"/>
                <a:cs typeface="Nunito Bold"/>
                <a:sym typeface="Nunito Bold"/>
              </a:rPr>
              <a:t> </a:t>
            </a:r>
            <a:r>
              <a:rPr lang="en-US" sz="2199" b="1" dirty="0" err="1">
                <a:solidFill>
                  <a:srgbClr val="000000"/>
                </a:solidFill>
                <a:latin typeface="Nunito Bold"/>
                <a:ea typeface="Nunito Bold"/>
                <a:cs typeface="Nunito Bold"/>
                <a:sym typeface="Nunito Bold"/>
              </a:rPr>
              <a:t>demográfica</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actualizada</a:t>
            </a:r>
            <a:r>
              <a:rPr lang="en-US" sz="2199" dirty="0">
                <a:solidFill>
                  <a:srgbClr val="000000"/>
                </a:solidFill>
                <a:latin typeface="Nunito"/>
                <a:ea typeface="Nunito"/>
                <a:cs typeface="Nunito"/>
                <a:sym typeface="Nunito"/>
              </a:rPr>
              <a:t>;</a:t>
            </a:r>
          </a:p>
          <a:p>
            <a:pPr marL="474978" lvl="1" indent="-237489" algn="l">
              <a:lnSpc>
                <a:spcPts val="3079"/>
              </a:lnSpc>
              <a:buFont typeface="Arial"/>
              <a:buChar char="•"/>
            </a:pPr>
            <a:r>
              <a:rPr lang="en-US" sz="2199" dirty="0" err="1">
                <a:solidFill>
                  <a:srgbClr val="000000"/>
                </a:solidFill>
                <a:latin typeface="Nunito"/>
                <a:ea typeface="Nunito"/>
                <a:cs typeface="Nunito"/>
                <a:sym typeface="Nunito"/>
              </a:rPr>
              <a:t>Identificar</a:t>
            </a:r>
            <a:r>
              <a:rPr lang="en-US" sz="2199" dirty="0">
                <a:solidFill>
                  <a:srgbClr val="000000"/>
                </a:solidFill>
                <a:latin typeface="Nunito"/>
                <a:ea typeface="Nunito"/>
                <a:cs typeface="Nunito"/>
                <a:sym typeface="Nunito"/>
              </a:rPr>
              <a:t> </a:t>
            </a:r>
            <a:r>
              <a:rPr lang="en-US" sz="2199" b="1" dirty="0" err="1">
                <a:solidFill>
                  <a:srgbClr val="000000"/>
                </a:solidFill>
                <a:latin typeface="Nunito Bold"/>
                <a:ea typeface="Nunito Bold"/>
                <a:cs typeface="Nunito Bold"/>
                <a:sym typeface="Nunito Bold"/>
              </a:rPr>
              <a:t>referentes</a:t>
            </a:r>
            <a:r>
              <a:rPr lang="en-US" sz="2199" b="1" dirty="0">
                <a:solidFill>
                  <a:srgbClr val="000000"/>
                </a:solidFill>
                <a:latin typeface="Nunito Bold"/>
                <a:ea typeface="Nunito Bold"/>
                <a:cs typeface="Nunito Bold"/>
                <a:sym typeface="Nunito Bold"/>
              </a:rPr>
              <a:t> </a:t>
            </a:r>
            <a:r>
              <a:rPr lang="en-US" sz="2199" b="1" dirty="0" err="1">
                <a:solidFill>
                  <a:srgbClr val="000000"/>
                </a:solidFill>
                <a:latin typeface="Nunito Bold"/>
                <a:ea typeface="Nunito Bold"/>
                <a:cs typeface="Nunito Bold"/>
                <a:sym typeface="Nunito Bold"/>
              </a:rPr>
              <a:t>territoriales</a:t>
            </a:r>
            <a:r>
              <a:rPr lang="en-US" sz="2199" dirty="0">
                <a:solidFill>
                  <a:srgbClr val="000000"/>
                </a:solidFill>
                <a:latin typeface="Nunito"/>
                <a:ea typeface="Nunito"/>
                <a:cs typeface="Nunito"/>
                <a:sym typeface="Nunito"/>
              </a:rPr>
              <a:t> para la </a:t>
            </a:r>
            <a:r>
              <a:rPr lang="en-US" sz="2199" dirty="0" err="1">
                <a:solidFill>
                  <a:srgbClr val="000000"/>
                </a:solidFill>
                <a:latin typeface="Nunito"/>
                <a:ea typeface="Nunito"/>
                <a:cs typeface="Nunito"/>
                <a:sym typeface="Nunito"/>
              </a:rPr>
              <a:t>producción</a:t>
            </a:r>
            <a:r>
              <a:rPr lang="en-US" sz="2199" dirty="0">
                <a:solidFill>
                  <a:srgbClr val="000000"/>
                </a:solidFill>
                <a:latin typeface="Nunito"/>
                <a:ea typeface="Nunito"/>
                <a:cs typeface="Nunito"/>
                <a:sym typeface="Nunito"/>
              </a:rPr>
              <a:t> y </a:t>
            </a:r>
            <a:r>
              <a:rPr lang="en-US" sz="2199" dirty="0" err="1">
                <a:solidFill>
                  <a:srgbClr val="000000"/>
                </a:solidFill>
                <a:latin typeface="Nunito"/>
                <a:ea typeface="Nunito"/>
                <a:cs typeface="Nunito"/>
                <a:sym typeface="Nunito"/>
              </a:rPr>
              <a:t>difusión</a:t>
            </a:r>
            <a:r>
              <a:rPr lang="en-US" sz="2199" dirty="0">
                <a:solidFill>
                  <a:srgbClr val="000000"/>
                </a:solidFill>
                <a:latin typeface="Nunito"/>
                <a:ea typeface="Nunito"/>
                <a:cs typeface="Nunito"/>
                <a:sym typeface="Nunito"/>
              </a:rPr>
              <a:t> de </a:t>
            </a:r>
            <a:r>
              <a:rPr lang="en-US" sz="2199" dirty="0" err="1">
                <a:solidFill>
                  <a:srgbClr val="000000"/>
                </a:solidFill>
                <a:latin typeface="Nunito"/>
                <a:ea typeface="Nunito"/>
                <a:cs typeface="Nunito"/>
                <a:sym typeface="Nunito"/>
              </a:rPr>
              <a:t>información</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confiable</a:t>
            </a:r>
            <a:r>
              <a:rPr lang="en-US" sz="2199" dirty="0">
                <a:solidFill>
                  <a:srgbClr val="000000"/>
                </a:solidFill>
                <a:latin typeface="Nunito"/>
                <a:ea typeface="Nunito"/>
                <a:cs typeface="Nunito"/>
                <a:sym typeface="Nunito"/>
              </a:rPr>
              <a:t>;</a:t>
            </a:r>
          </a:p>
          <a:p>
            <a:pPr marL="474978" lvl="1" indent="-237489" algn="l">
              <a:lnSpc>
                <a:spcPts val="3079"/>
              </a:lnSpc>
              <a:buFont typeface="Arial"/>
              <a:buChar char="•"/>
            </a:pPr>
            <a:r>
              <a:rPr lang="en-US" sz="2199" b="1" dirty="0" err="1">
                <a:solidFill>
                  <a:srgbClr val="000000"/>
                </a:solidFill>
                <a:latin typeface="Nunito Bold"/>
                <a:ea typeface="Nunito Bold"/>
                <a:cs typeface="Nunito Bold"/>
                <a:sym typeface="Nunito Bold"/>
              </a:rPr>
              <a:t>Señalización</a:t>
            </a:r>
            <a:r>
              <a:rPr lang="en-US" sz="2199" dirty="0">
                <a:solidFill>
                  <a:srgbClr val="000000"/>
                </a:solidFill>
                <a:latin typeface="Nunito"/>
                <a:ea typeface="Nunito"/>
                <a:cs typeface="Nunito"/>
                <a:sym typeface="Nunito"/>
              </a:rPr>
              <a:t> de </a:t>
            </a:r>
            <a:r>
              <a:rPr lang="en-US" sz="2199" dirty="0" err="1">
                <a:solidFill>
                  <a:srgbClr val="000000"/>
                </a:solidFill>
                <a:latin typeface="Nunito"/>
                <a:ea typeface="Nunito"/>
                <a:cs typeface="Nunito"/>
                <a:sym typeface="Nunito"/>
              </a:rPr>
              <a:t>vías</a:t>
            </a:r>
            <a:r>
              <a:rPr lang="en-US" sz="2199" dirty="0">
                <a:solidFill>
                  <a:srgbClr val="000000"/>
                </a:solidFill>
                <a:latin typeface="Nunito"/>
                <a:ea typeface="Nunito"/>
                <a:cs typeface="Nunito"/>
                <a:sym typeface="Nunito"/>
              </a:rPr>
              <a:t> de </a:t>
            </a:r>
            <a:r>
              <a:rPr lang="en-US" sz="2199" dirty="0" err="1">
                <a:solidFill>
                  <a:srgbClr val="000000"/>
                </a:solidFill>
                <a:latin typeface="Nunito"/>
                <a:ea typeface="Nunito"/>
                <a:cs typeface="Nunito"/>
                <a:sym typeface="Nunito"/>
              </a:rPr>
              <a:t>evacuación</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seguras</a:t>
            </a:r>
            <a:r>
              <a:rPr lang="en-US" sz="2199" dirty="0">
                <a:solidFill>
                  <a:srgbClr val="000000"/>
                </a:solidFill>
                <a:latin typeface="Nunito"/>
                <a:ea typeface="Nunito"/>
                <a:cs typeface="Nunito"/>
                <a:sym typeface="Nunito"/>
              </a:rPr>
              <a:t>;</a:t>
            </a:r>
          </a:p>
          <a:p>
            <a:pPr marL="474978" lvl="1" indent="-237489" algn="l">
              <a:lnSpc>
                <a:spcPts val="3079"/>
              </a:lnSpc>
              <a:buFont typeface="Arial"/>
              <a:buChar char="•"/>
            </a:pPr>
            <a:r>
              <a:rPr lang="en-US" sz="2199" b="1" dirty="0" err="1">
                <a:solidFill>
                  <a:srgbClr val="000000"/>
                </a:solidFill>
                <a:latin typeface="Nunito Bold"/>
                <a:ea typeface="Nunito Bold"/>
                <a:cs typeface="Nunito Bold"/>
                <a:sym typeface="Nunito Bold"/>
              </a:rPr>
              <a:t>Definición</a:t>
            </a:r>
            <a:r>
              <a:rPr lang="en-US" sz="2199" b="1" dirty="0">
                <a:solidFill>
                  <a:srgbClr val="000000"/>
                </a:solidFill>
                <a:latin typeface="Nunito Bold"/>
                <a:ea typeface="Nunito Bold"/>
                <a:cs typeface="Nunito Bold"/>
                <a:sym typeface="Nunito Bold"/>
              </a:rPr>
              <a:t> de Puntos</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Secos</a:t>
            </a:r>
            <a:r>
              <a:rPr lang="en-US" sz="2199" dirty="0">
                <a:solidFill>
                  <a:srgbClr val="000000"/>
                </a:solidFill>
                <a:latin typeface="Nunito"/>
                <a:ea typeface="Nunito"/>
                <a:cs typeface="Nunito"/>
                <a:sym typeface="Nunito"/>
              </a:rPr>
              <a:t> y Puntos </a:t>
            </a:r>
            <a:r>
              <a:rPr lang="en-US" sz="2199" dirty="0" err="1">
                <a:solidFill>
                  <a:srgbClr val="000000"/>
                </a:solidFill>
                <a:latin typeface="Nunito"/>
                <a:ea typeface="Nunito"/>
                <a:cs typeface="Nunito"/>
                <a:sym typeface="Nunito"/>
              </a:rPr>
              <a:t>Integrales</a:t>
            </a:r>
            <a:r>
              <a:rPr lang="en-US" sz="2199" dirty="0">
                <a:solidFill>
                  <a:srgbClr val="000000"/>
                </a:solidFill>
                <a:latin typeface="Nunito"/>
                <a:ea typeface="Nunito"/>
                <a:cs typeface="Nunito"/>
                <a:sym typeface="Nunito"/>
              </a:rPr>
              <a:t> (</a:t>
            </a:r>
            <a:r>
              <a:rPr lang="en-US" sz="2199" b="1" dirty="0" err="1">
                <a:solidFill>
                  <a:srgbClr val="000000"/>
                </a:solidFill>
                <a:latin typeface="Nunito Bold"/>
                <a:ea typeface="Nunito Bold"/>
                <a:cs typeface="Nunito Bold"/>
                <a:sym typeface="Nunito Bold"/>
              </a:rPr>
              <a:t>Información</a:t>
            </a:r>
            <a:r>
              <a:rPr lang="en-US" sz="2199" b="1" dirty="0">
                <a:solidFill>
                  <a:srgbClr val="000000"/>
                </a:solidFill>
                <a:latin typeface="Nunito Bold"/>
                <a:ea typeface="Nunito Bold"/>
                <a:cs typeface="Nunito Bold"/>
                <a:sym typeface="Nunito Bold"/>
              </a:rPr>
              <a:t> y </a:t>
            </a:r>
            <a:r>
              <a:rPr lang="en-US" sz="2199" b="1" dirty="0" err="1">
                <a:solidFill>
                  <a:srgbClr val="000000"/>
                </a:solidFill>
                <a:latin typeface="Nunito Bold"/>
                <a:ea typeface="Nunito Bold"/>
                <a:cs typeface="Nunito Bold"/>
                <a:sym typeface="Nunito Bold"/>
              </a:rPr>
              <a:t>Evacuación</a:t>
            </a:r>
            <a:r>
              <a:rPr lang="en-US" sz="2199" dirty="0">
                <a:solidFill>
                  <a:srgbClr val="000000"/>
                </a:solidFill>
                <a:latin typeface="Nunito"/>
                <a:ea typeface="Nunito"/>
                <a:cs typeface="Nunito"/>
                <a:sym typeface="Nunito"/>
              </a:rPr>
              <a:t>).</a:t>
            </a:r>
          </a:p>
          <a:p>
            <a:pPr algn="l">
              <a:lnSpc>
                <a:spcPts val="3079"/>
              </a:lnSpc>
            </a:pPr>
            <a:endParaRPr lang="en-US" sz="2199" dirty="0">
              <a:solidFill>
                <a:srgbClr val="000000"/>
              </a:solidFill>
              <a:latin typeface="Nunito"/>
              <a:ea typeface="Nunito"/>
              <a:cs typeface="Nunito"/>
              <a:sym typeface="Nunito"/>
            </a:endParaRPr>
          </a:p>
        </p:txBody>
      </p:sp>
      <p:sp>
        <p:nvSpPr>
          <p:cNvPr id="16" name="TextBox 16"/>
          <p:cNvSpPr txBox="1"/>
          <p:nvPr/>
        </p:nvSpPr>
        <p:spPr>
          <a:xfrm>
            <a:off x="12089031" y="3315620"/>
            <a:ext cx="4223371" cy="6345968"/>
          </a:xfrm>
          <a:prstGeom prst="rect">
            <a:avLst/>
          </a:prstGeom>
        </p:spPr>
        <p:txBody>
          <a:bodyPr lIns="0" tIns="0" rIns="0" bIns="0" rtlCol="0" anchor="t">
            <a:spAutoFit/>
          </a:bodyPr>
          <a:lstStyle/>
          <a:p>
            <a:pPr marL="474978" lvl="1" indent="-237489" algn="l">
              <a:lnSpc>
                <a:spcPts val="3079"/>
              </a:lnSpc>
              <a:buFont typeface="Arial"/>
              <a:buChar char="•"/>
            </a:pPr>
            <a:r>
              <a:rPr lang="en-US" sz="2199" dirty="0" err="1">
                <a:solidFill>
                  <a:srgbClr val="000000"/>
                </a:solidFill>
                <a:latin typeface="Nunito"/>
                <a:ea typeface="Nunito"/>
                <a:cs typeface="Nunito"/>
                <a:sym typeface="Nunito"/>
              </a:rPr>
              <a:t>Desarrollar</a:t>
            </a:r>
            <a:r>
              <a:rPr lang="en-US" sz="2199" dirty="0">
                <a:solidFill>
                  <a:srgbClr val="000000"/>
                </a:solidFill>
                <a:latin typeface="Nunito"/>
                <a:ea typeface="Nunito"/>
                <a:cs typeface="Nunito"/>
                <a:sym typeface="Nunito"/>
              </a:rPr>
              <a:t> un </a:t>
            </a:r>
            <a:r>
              <a:rPr lang="en-US" sz="2199" b="1" dirty="0" err="1">
                <a:solidFill>
                  <a:srgbClr val="000000"/>
                </a:solidFill>
                <a:latin typeface="Nunito Bold"/>
                <a:ea typeface="Nunito Bold"/>
                <a:cs typeface="Nunito Bold"/>
                <a:sym typeface="Nunito Bold"/>
              </a:rPr>
              <a:t>Protocolo</a:t>
            </a:r>
            <a:r>
              <a:rPr lang="en-US" sz="2199" b="1" dirty="0">
                <a:solidFill>
                  <a:srgbClr val="000000"/>
                </a:solidFill>
                <a:latin typeface="Nunito Bold"/>
                <a:ea typeface="Nunito Bold"/>
                <a:cs typeface="Nunito Bold"/>
                <a:sym typeface="Nunito Bold"/>
              </a:rPr>
              <a:t> de </a:t>
            </a:r>
            <a:r>
              <a:rPr lang="en-US" sz="2199" b="1" dirty="0" err="1">
                <a:solidFill>
                  <a:srgbClr val="000000"/>
                </a:solidFill>
                <a:latin typeface="Nunito Bold"/>
                <a:ea typeface="Nunito Bold"/>
                <a:cs typeface="Nunito Bold"/>
                <a:sym typeface="Nunito Bold"/>
              </a:rPr>
              <a:t>Actuación</a:t>
            </a:r>
            <a:r>
              <a:rPr lang="en-US" sz="2199" dirty="0">
                <a:solidFill>
                  <a:srgbClr val="000000"/>
                </a:solidFill>
                <a:latin typeface="Nunito"/>
                <a:ea typeface="Nunito"/>
                <a:cs typeface="Nunito"/>
                <a:sym typeface="Nunito"/>
              </a:rPr>
              <a:t> integral ante un </a:t>
            </a:r>
            <a:r>
              <a:rPr lang="en-US" sz="2199" dirty="0" err="1">
                <a:solidFill>
                  <a:srgbClr val="000000"/>
                </a:solidFill>
                <a:latin typeface="Nunito"/>
                <a:ea typeface="Nunito"/>
                <a:cs typeface="Nunito"/>
                <a:sym typeface="Nunito"/>
              </a:rPr>
              <a:t>evento</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hidrológico</a:t>
            </a:r>
            <a:r>
              <a:rPr lang="en-US" sz="2199" dirty="0">
                <a:solidFill>
                  <a:srgbClr val="000000"/>
                </a:solidFill>
                <a:latin typeface="Nunito"/>
                <a:ea typeface="Nunito"/>
                <a:cs typeface="Nunito"/>
                <a:sym typeface="Nunito"/>
              </a:rPr>
              <a:t>; </a:t>
            </a:r>
          </a:p>
          <a:p>
            <a:pPr marL="474978" lvl="1" indent="-237489" algn="l">
              <a:lnSpc>
                <a:spcPts val="3079"/>
              </a:lnSpc>
              <a:buFont typeface="Arial"/>
              <a:buChar char="•"/>
            </a:pPr>
            <a:endParaRPr lang="en-US" sz="2199" dirty="0">
              <a:solidFill>
                <a:srgbClr val="000000"/>
              </a:solidFill>
              <a:latin typeface="Nunito"/>
              <a:ea typeface="Nunito"/>
              <a:cs typeface="Nunito"/>
              <a:sym typeface="Nunito"/>
            </a:endParaRPr>
          </a:p>
          <a:p>
            <a:pPr marL="474978" lvl="1" indent="-237489" algn="l">
              <a:lnSpc>
                <a:spcPts val="3079"/>
              </a:lnSpc>
              <a:buFont typeface="Arial"/>
              <a:buChar char="•"/>
            </a:pPr>
            <a:r>
              <a:rPr lang="en-US" sz="2199" dirty="0" err="1">
                <a:solidFill>
                  <a:srgbClr val="000000"/>
                </a:solidFill>
                <a:latin typeface="Nunito"/>
                <a:ea typeface="Nunito"/>
                <a:cs typeface="Nunito"/>
                <a:sym typeface="Nunito"/>
              </a:rPr>
              <a:t>Integrar</a:t>
            </a:r>
            <a:r>
              <a:rPr lang="en-US" sz="2199" dirty="0">
                <a:solidFill>
                  <a:srgbClr val="000000"/>
                </a:solidFill>
                <a:latin typeface="Nunito"/>
                <a:ea typeface="Nunito"/>
                <a:cs typeface="Nunito"/>
                <a:sym typeface="Nunito"/>
              </a:rPr>
              <a:t> la </a:t>
            </a:r>
            <a:r>
              <a:rPr lang="en-US" sz="2199" dirty="0" err="1">
                <a:solidFill>
                  <a:srgbClr val="000000"/>
                </a:solidFill>
                <a:latin typeface="Nunito"/>
                <a:ea typeface="Nunito"/>
                <a:cs typeface="Nunito"/>
                <a:sym typeface="Nunito"/>
              </a:rPr>
              <a:t>dimensión</a:t>
            </a:r>
            <a:r>
              <a:rPr lang="en-US" sz="2199" dirty="0">
                <a:solidFill>
                  <a:srgbClr val="000000"/>
                </a:solidFill>
                <a:latin typeface="Nunito"/>
                <a:ea typeface="Nunito"/>
                <a:cs typeface="Nunito"/>
                <a:sym typeface="Nunito"/>
              </a:rPr>
              <a:t> de </a:t>
            </a:r>
            <a:r>
              <a:rPr lang="en-US" sz="2199" b="1" dirty="0" err="1">
                <a:solidFill>
                  <a:srgbClr val="000000"/>
                </a:solidFill>
                <a:latin typeface="Nunito Bold"/>
                <a:ea typeface="Nunito Bold"/>
                <a:cs typeface="Nunito Bold"/>
                <a:sym typeface="Nunito Bold"/>
              </a:rPr>
              <a:t>calor</a:t>
            </a:r>
            <a:r>
              <a:rPr lang="en-US" sz="2199" b="1" dirty="0">
                <a:solidFill>
                  <a:srgbClr val="000000"/>
                </a:solidFill>
                <a:latin typeface="Nunito Bold"/>
                <a:ea typeface="Nunito Bold"/>
                <a:cs typeface="Nunito Bold"/>
                <a:sym typeface="Nunito Bold"/>
              </a:rPr>
              <a:t> </a:t>
            </a:r>
            <a:r>
              <a:rPr lang="en-US" sz="2199" b="1" dirty="0" err="1">
                <a:solidFill>
                  <a:srgbClr val="000000"/>
                </a:solidFill>
                <a:latin typeface="Nunito Bold"/>
                <a:ea typeface="Nunito Bold"/>
                <a:cs typeface="Nunito Bold"/>
                <a:sym typeface="Nunito Bold"/>
              </a:rPr>
              <a:t>extremo</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como</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otro</a:t>
            </a:r>
            <a:r>
              <a:rPr lang="en-US" sz="2199" dirty="0">
                <a:solidFill>
                  <a:srgbClr val="000000"/>
                </a:solidFill>
                <a:latin typeface="Nunito"/>
                <a:ea typeface="Nunito"/>
                <a:cs typeface="Nunito"/>
                <a:sym typeface="Nunito"/>
              </a:rPr>
              <a:t> factor de </a:t>
            </a:r>
            <a:r>
              <a:rPr lang="en-US" sz="2199" dirty="0" err="1">
                <a:solidFill>
                  <a:srgbClr val="000000"/>
                </a:solidFill>
                <a:latin typeface="Nunito"/>
                <a:ea typeface="Nunito"/>
                <a:cs typeface="Nunito"/>
                <a:sym typeface="Nunito"/>
              </a:rPr>
              <a:t>riesgo</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climático</a:t>
            </a:r>
            <a:r>
              <a:rPr lang="en-US" sz="2199" dirty="0">
                <a:solidFill>
                  <a:srgbClr val="000000"/>
                </a:solidFill>
                <a:latin typeface="Nunito"/>
                <a:ea typeface="Nunito"/>
                <a:cs typeface="Nunito"/>
                <a:sym typeface="Nunito"/>
              </a:rPr>
              <a:t> y </a:t>
            </a:r>
            <a:r>
              <a:rPr lang="en-US" sz="2199" dirty="0" err="1">
                <a:solidFill>
                  <a:srgbClr val="000000"/>
                </a:solidFill>
                <a:latin typeface="Nunito"/>
                <a:ea typeface="Nunito"/>
                <a:cs typeface="Nunito"/>
                <a:sym typeface="Nunito"/>
              </a:rPr>
              <a:t>replicar</a:t>
            </a:r>
            <a:r>
              <a:rPr lang="en-US" sz="2199" dirty="0">
                <a:solidFill>
                  <a:srgbClr val="000000"/>
                </a:solidFill>
                <a:latin typeface="Nunito"/>
                <a:ea typeface="Nunito"/>
                <a:cs typeface="Nunito"/>
                <a:sym typeface="Nunito"/>
              </a:rPr>
              <a:t> el </a:t>
            </a:r>
            <a:r>
              <a:rPr lang="en-US" sz="2199" dirty="0" err="1">
                <a:solidFill>
                  <a:srgbClr val="000000"/>
                </a:solidFill>
                <a:latin typeface="Nunito"/>
                <a:ea typeface="Nunito"/>
                <a:cs typeface="Nunito"/>
                <a:sym typeface="Nunito"/>
              </a:rPr>
              <a:t>modelo</a:t>
            </a:r>
            <a:r>
              <a:rPr lang="en-US" sz="2199" dirty="0">
                <a:solidFill>
                  <a:srgbClr val="000000"/>
                </a:solidFill>
                <a:latin typeface="Nunito"/>
                <a:ea typeface="Nunito"/>
                <a:cs typeface="Nunito"/>
                <a:sym typeface="Nunito"/>
              </a:rPr>
              <a:t> de </a:t>
            </a:r>
            <a:r>
              <a:rPr lang="en-US" sz="2199" dirty="0" err="1">
                <a:solidFill>
                  <a:srgbClr val="000000"/>
                </a:solidFill>
                <a:latin typeface="Nunito"/>
                <a:ea typeface="Nunito"/>
                <a:cs typeface="Nunito"/>
                <a:sym typeface="Nunito"/>
              </a:rPr>
              <a:t>riesgo</a:t>
            </a:r>
            <a:r>
              <a:rPr lang="en-US" sz="2199" dirty="0">
                <a:solidFill>
                  <a:srgbClr val="000000"/>
                </a:solidFill>
                <a:latin typeface="Nunito"/>
                <a:ea typeface="Nunito"/>
                <a:cs typeface="Nunito"/>
                <a:sym typeface="Nunito"/>
              </a:rPr>
              <a:t> </a:t>
            </a:r>
            <a:r>
              <a:rPr lang="en-US" sz="2199" dirty="0" err="1">
                <a:solidFill>
                  <a:srgbClr val="000000"/>
                </a:solidFill>
                <a:latin typeface="Nunito"/>
                <a:ea typeface="Nunito"/>
                <a:cs typeface="Nunito"/>
                <a:sym typeface="Nunito"/>
              </a:rPr>
              <a:t>hidrológico</a:t>
            </a:r>
            <a:r>
              <a:rPr lang="en-US" sz="2199" dirty="0">
                <a:solidFill>
                  <a:srgbClr val="000000"/>
                </a:solidFill>
                <a:latin typeface="Nunito"/>
                <a:ea typeface="Nunito"/>
                <a:cs typeface="Nunito"/>
                <a:sym typeface="Nunito"/>
              </a:rPr>
              <a:t>;</a:t>
            </a:r>
          </a:p>
          <a:p>
            <a:pPr marL="474978" lvl="1" indent="-237489" algn="l">
              <a:lnSpc>
                <a:spcPts val="3079"/>
              </a:lnSpc>
              <a:buFont typeface="Arial"/>
              <a:buChar char="•"/>
            </a:pPr>
            <a:endParaRPr lang="en-US" sz="2199" dirty="0">
              <a:solidFill>
                <a:srgbClr val="000000"/>
              </a:solidFill>
              <a:latin typeface="Nunito"/>
              <a:ea typeface="Nunito"/>
              <a:cs typeface="Nunito"/>
              <a:sym typeface="Nunito"/>
            </a:endParaRPr>
          </a:p>
          <a:p>
            <a:pPr marL="474978" lvl="1" indent="-237489" algn="l">
              <a:lnSpc>
                <a:spcPts val="3079"/>
              </a:lnSpc>
              <a:buFont typeface="Arial"/>
              <a:buChar char="•"/>
            </a:pPr>
            <a:r>
              <a:rPr lang="en-US" sz="2199" dirty="0">
                <a:solidFill>
                  <a:srgbClr val="000000"/>
                </a:solidFill>
                <a:latin typeface="Nunito"/>
                <a:ea typeface="Nunito"/>
                <a:cs typeface="Nunito"/>
                <a:sym typeface="Nunito"/>
              </a:rPr>
              <a:t>General un </a:t>
            </a:r>
            <a:r>
              <a:rPr lang="en-US" sz="2199" b="1" dirty="0">
                <a:solidFill>
                  <a:srgbClr val="000000"/>
                </a:solidFill>
                <a:latin typeface="Nunito Bold"/>
                <a:ea typeface="Nunito Bold"/>
                <a:cs typeface="Nunito Bold"/>
                <a:sym typeface="Nunito Bold"/>
              </a:rPr>
              <a:t>Plan Integral de </a:t>
            </a:r>
            <a:r>
              <a:rPr lang="en-US" sz="2199" b="1" dirty="0" err="1">
                <a:solidFill>
                  <a:srgbClr val="000000"/>
                </a:solidFill>
                <a:latin typeface="Nunito Bold"/>
                <a:ea typeface="Nunito Bold"/>
                <a:cs typeface="Nunito Bold"/>
                <a:sym typeface="Nunito Bold"/>
              </a:rPr>
              <a:t>Gestión</a:t>
            </a:r>
            <a:r>
              <a:rPr lang="en-US" sz="2199" b="1" dirty="0">
                <a:solidFill>
                  <a:srgbClr val="000000"/>
                </a:solidFill>
                <a:latin typeface="Nunito Bold"/>
                <a:ea typeface="Nunito Bold"/>
                <a:cs typeface="Nunito Bold"/>
                <a:sym typeface="Nunito Bold"/>
              </a:rPr>
              <a:t> de </a:t>
            </a:r>
            <a:r>
              <a:rPr lang="en-US" sz="2199" b="1" dirty="0" err="1">
                <a:solidFill>
                  <a:srgbClr val="000000"/>
                </a:solidFill>
                <a:latin typeface="Nunito Bold"/>
                <a:ea typeface="Nunito Bold"/>
                <a:cs typeface="Nunito Bold"/>
                <a:sym typeface="Nunito Bold"/>
              </a:rPr>
              <a:t>Riesgos</a:t>
            </a:r>
            <a:r>
              <a:rPr lang="en-US" sz="2199" b="1" dirty="0">
                <a:solidFill>
                  <a:srgbClr val="000000"/>
                </a:solidFill>
                <a:latin typeface="Nunito Bold"/>
                <a:ea typeface="Nunito Bold"/>
                <a:cs typeface="Nunito Bold"/>
                <a:sym typeface="Nunito Bold"/>
              </a:rPr>
              <a:t> </a:t>
            </a:r>
            <a:r>
              <a:rPr lang="en-US" sz="2199" b="1" dirty="0" err="1">
                <a:solidFill>
                  <a:srgbClr val="000000"/>
                </a:solidFill>
                <a:latin typeface="Nunito Bold"/>
                <a:ea typeface="Nunito Bold"/>
                <a:cs typeface="Nunito Bold"/>
                <a:sym typeface="Nunito Bold"/>
              </a:rPr>
              <a:t>Climáticos</a:t>
            </a:r>
            <a:r>
              <a:rPr lang="en-US" sz="2199" b="1" dirty="0">
                <a:solidFill>
                  <a:srgbClr val="000000"/>
                </a:solidFill>
                <a:latin typeface="Nunito Bold"/>
                <a:ea typeface="Nunito Bold"/>
                <a:cs typeface="Nunito Bold"/>
                <a:sym typeface="Nunito Bold"/>
              </a:rPr>
              <a:t>;</a:t>
            </a:r>
          </a:p>
          <a:p>
            <a:pPr marL="237489" lvl="1" algn="l">
              <a:lnSpc>
                <a:spcPts val="3079"/>
              </a:lnSpc>
            </a:pPr>
            <a:endParaRPr lang="en-US" sz="2199" b="1" dirty="0">
              <a:solidFill>
                <a:srgbClr val="000000"/>
              </a:solidFill>
              <a:latin typeface="Nunito Bold"/>
              <a:ea typeface="Nunito Bold"/>
              <a:cs typeface="Nunito Bold"/>
              <a:sym typeface="Nunito Bold"/>
            </a:endParaRPr>
          </a:p>
          <a:p>
            <a:pPr marL="474978" lvl="1" indent="-237489" algn="l">
              <a:lnSpc>
                <a:spcPts val="3079"/>
              </a:lnSpc>
              <a:buFont typeface="Arial"/>
              <a:buChar char="•"/>
            </a:pPr>
            <a:r>
              <a:rPr lang="en-US" sz="2199" dirty="0">
                <a:solidFill>
                  <a:srgbClr val="000000"/>
                </a:solidFill>
                <a:latin typeface="Nunito"/>
                <a:ea typeface="Nunito"/>
                <a:cs typeface="Nunito"/>
                <a:sym typeface="Nunito"/>
              </a:rPr>
              <a:t>Desarrollo</a:t>
            </a:r>
            <a:r>
              <a:rPr lang="en-US" sz="2199" b="1" dirty="0">
                <a:solidFill>
                  <a:srgbClr val="000000"/>
                </a:solidFill>
                <a:latin typeface="Nunito Bold"/>
                <a:ea typeface="Nunito Bold"/>
                <a:cs typeface="Nunito Bold"/>
                <a:sym typeface="Nunito Bold"/>
              </a:rPr>
              <a:t> </a:t>
            </a:r>
            <a:r>
              <a:rPr lang="en-US" sz="2199" dirty="0">
                <a:solidFill>
                  <a:srgbClr val="000000"/>
                </a:solidFill>
                <a:latin typeface="Nunito"/>
                <a:ea typeface="Nunito"/>
                <a:cs typeface="Nunito"/>
                <a:sym typeface="Nunito"/>
              </a:rPr>
              <a:t>de </a:t>
            </a:r>
            <a:r>
              <a:rPr lang="en-US" sz="2199" b="1" dirty="0" err="1">
                <a:solidFill>
                  <a:srgbClr val="000000"/>
                </a:solidFill>
                <a:latin typeface="Nunito Bold"/>
                <a:ea typeface="Nunito Bold"/>
                <a:cs typeface="Nunito Bold"/>
                <a:sym typeface="Nunito Bold"/>
              </a:rPr>
              <a:t>Soluciones</a:t>
            </a:r>
            <a:r>
              <a:rPr lang="en-US" sz="2199" b="1" dirty="0">
                <a:solidFill>
                  <a:srgbClr val="000000"/>
                </a:solidFill>
                <a:latin typeface="Nunito Bold"/>
                <a:ea typeface="Nunito Bold"/>
                <a:cs typeface="Nunito Bold"/>
                <a:sym typeface="Nunito Bold"/>
              </a:rPr>
              <a:t> </a:t>
            </a:r>
            <a:r>
              <a:rPr lang="en-US" sz="2199" b="1" dirty="0" err="1">
                <a:solidFill>
                  <a:srgbClr val="000000"/>
                </a:solidFill>
                <a:latin typeface="Nunito Bold"/>
                <a:ea typeface="Nunito Bold"/>
                <a:cs typeface="Nunito Bold"/>
                <a:sym typeface="Nunito Bold"/>
              </a:rPr>
              <a:t>basadas</a:t>
            </a:r>
            <a:r>
              <a:rPr lang="en-US" sz="2199" b="1" dirty="0">
                <a:solidFill>
                  <a:srgbClr val="000000"/>
                </a:solidFill>
                <a:latin typeface="Nunito Bold"/>
                <a:ea typeface="Nunito Bold"/>
                <a:cs typeface="Nunito Bold"/>
                <a:sym typeface="Nunito Bold"/>
              </a:rPr>
              <a:t> </a:t>
            </a:r>
            <a:r>
              <a:rPr lang="en-US" sz="2199" b="1" dirty="0" err="1">
                <a:solidFill>
                  <a:srgbClr val="000000"/>
                </a:solidFill>
                <a:latin typeface="Nunito Bold"/>
                <a:ea typeface="Nunito Bold"/>
                <a:cs typeface="Nunito Bold"/>
                <a:sym typeface="Nunito Bold"/>
              </a:rPr>
              <a:t>en</a:t>
            </a:r>
            <a:r>
              <a:rPr lang="en-US" sz="2199" b="1" dirty="0">
                <a:solidFill>
                  <a:srgbClr val="000000"/>
                </a:solidFill>
                <a:latin typeface="Nunito Bold"/>
                <a:ea typeface="Nunito Bold"/>
                <a:cs typeface="Nunito Bold"/>
                <a:sym typeface="Nunito Bold"/>
              </a:rPr>
              <a:t> la </a:t>
            </a:r>
            <a:r>
              <a:rPr lang="en-US" sz="2199" b="1" dirty="0" err="1">
                <a:solidFill>
                  <a:srgbClr val="000000"/>
                </a:solidFill>
                <a:latin typeface="Nunito Bold"/>
                <a:ea typeface="Nunito Bold"/>
                <a:cs typeface="Nunito Bold"/>
                <a:sym typeface="Nunito Bold"/>
              </a:rPr>
              <a:t>Naturaleza</a:t>
            </a:r>
            <a:r>
              <a:rPr lang="en-US" sz="2199" b="1" dirty="0">
                <a:solidFill>
                  <a:srgbClr val="000000"/>
                </a:solidFill>
                <a:latin typeface="Nunito Bold"/>
                <a:ea typeface="Nunito Bold"/>
                <a:cs typeface="Nunito Bold"/>
                <a:sym typeface="Nunito Bold"/>
              </a:rPr>
              <a:t>.</a:t>
            </a:r>
          </a:p>
        </p:txBody>
      </p:sp>
      <p:sp>
        <p:nvSpPr>
          <p:cNvPr id="17" name="TextBox 17"/>
          <p:cNvSpPr txBox="1"/>
          <p:nvPr/>
        </p:nvSpPr>
        <p:spPr>
          <a:xfrm>
            <a:off x="2143730" y="2559715"/>
            <a:ext cx="3906647" cy="562031"/>
          </a:xfrm>
          <a:prstGeom prst="rect">
            <a:avLst/>
          </a:prstGeom>
        </p:spPr>
        <p:txBody>
          <a:bodyPr lIns="0" tIns="0" rIns="0" bIns="0" rtlCol="0" anchor="t">
            <a:spAutoFit/>
          </a:bodyPr>
          <a:lstStyle/>
          <a:p>
            <a:pPr algn="ctr">
              <a:lnSpc>
                <a:spcPts val="4196"/>
              </a:lnSpc>
            </a:pPr>
            <a:r>
              <a:rPr lang="en-US" sz="2997">
                <a:solidFill>
                  <a:srgbClr val="000000"/>
                </a:solidFill>
                <a:latin typeface="Mango AC"/>
                <a:ea typeface="Mango AC"/>
                <a:cs typeface="Mango AC"/>
                <a:sym typeface="Mango AC"/>
              </a:rPr>
              <a:t>ETAPA UNO</a:t>
            </a:r>
          </a:p>
        </p:txBody>
      </p:sp>
      <p:sp>
        <p:nvSpPr>
          <p:cNvPr id="18" name="TextBox 18"/>
          <p:cNvSpPr txBox="1"/>
          <p:nvPr/>
        </p:nvSpPr>
        <p:spPr>
          <a:xfrm>
            <a:off x="7190676" y="2559715"/>
            <a:ext cx="3906647" cy="562031"/>
          </a:xfrm>
          <a:prstGeom prst="rect">
            <a:avLst/>
          </a:prstGeom>
        </p:spPr>
        <p:txBody>
          <a:bodyPr lIns="0" tIns="0" rIns="0" bIns="0" rtlCol="0" anchor="t">
            <a:spAutoFit/>
          </a:bodyPr>
          <a:lstStyle/>
          <a:p>
            <a:pPr algn="ctr">
              <a:lnSpc>
                <a:spcPts val="4196"/>
              </a:lnSpc>
            </a:pPr>
            <a:r>
              <a:rPr lang="en-US" sz="2997">
                <a:solidFill>
                  <a:srgbClr val="000000"/>
                </a:solidFill>
                <a:latin typeface="Mango AC"/>
                <a:ea typeface="Mango AC"/>
                <a:cs typeface="Mango AC"/>
                <a:sym typeface="Mango AC"/>
              </a:rPr>
              <a:t>ETAPA DOS</a:t>
            </a:r>
          </a:p>
        </p:txBody>
      </p:sp>
      <p:sp>
        <p:nvSpPr>
          <p:cNvPr id="19" name="TextBox 19"/>
          <p:cNvSpPr txBox="1"/>
          <p:nvPr/>
        </p:nvSpPr>
        <p:spPr>
          <a:xfrm>
            <a:off x="12237623" y="2559715"/>
            <a:ext cx="3906647" cy="562031"/>
          </a:xfrm>
          <a:prstGeom prst="rect">
            <a:avLst/>
          </a:prstGeom>
        </p:spPr>
        <p:txBody>
          <a:bodyPr lIns="0" tIns="0" rIns="0" bIns="0" rtlCol="0" anchor="t">
            <a:spAutoFit/>
          </a:bodyPr>
          <a:lstStyle/>
          <a:p>
            <a:pPr algn="ctr">
              <a:lnSpc>
                <a:spcPts val="4196"/>
              </a:lnSpc>
            </a:pPr>
            <a:r>
              <a:rPr lang="en-US" sz="2997">
                <a:solidFill>
                  <a:srgbClr val="000000"/>
                </a:solidFill>
                <a:latin typeface="Mango AC"/>
                <a:ea typeface="Mango AC"/>
                <a:cs typeface="Mango AC"/>
                <a:sym typeface="Mango AC"/>
              </a:rPr>
              <a:t>ETAPA TRES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sp>
        <p:nvSpPr>
          <p:cNvPr id="2" name="Freeform 2"/>
          <p:cNvSpPr/>
          <p:nvPr/>
        </p:nvSpPr>
        <p:spPr>
          <a:xfrm rot="-6524581">
            <a:off x="-2170744" y="898361"/>
            <a:ext cx="6613138" cy="4959854"/>
          </a:xfrm>
          <a:custGeom>
            <a:avLst/>
            <a:gdLst/>
            <a:ahLst/>
            <a:cxnLst/>
            <a:rect l="l" t="t" r="r" b="b"/>
            <a:pathLst>
              <a:path w="6613138" h="4959854">
                <a:moveTo>
                  <a:pt x="0" y="0"/>
                </a:moveTo>
                <a:lnTo>
                  <a:pt x="6613138" y="0"/>
                </a:lnTo>
                <a:lnTo>
                  <a:pt x="6613138" y="4959853"/>
                </a:lnTo>
                <a:lnTo>
                  <a:pt x="0" y="4959853"/>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grpSp>
        <p:nvGrpSpPr>
          <p:cNvPr id="3" name="Group 3"/>
          <p:cNvGrpSpPr/>
          <p:nvPr/>
        </p:nvGrpSpPr>
        <p:grpSpPr>
          <a:xfrm>
            <a:off x="2734223" y="1486428"/>
            <a:ext cx="14697762" cy="8458428"/>
            <a:chOff x="0" y="0"/>
            <a:chExt cx="3871015" cy="2227734"/>
          </a:xfrm>
        </p:grpSpPr>
        <p:sp>
          <p:nvSpPr>
            <p:cNvPr id="4" name="Freeform 4"/>
            <p:cNvSpPr/>
            <p:nvPr/>
          </p:nvSpPr>
          <p:spPr>
            <a:xfrm>
              <a:off x="0" y="0"/>
              <a:ext cx="3871015" cy="2227734"/>
            </a:xfrm>
            <a:custGeom>
              <a:avLst/>
              <a:gdLst/>
              <a:ahLst/>
              <a:cxnLst/>
              <a:rect l="l" t="t" r="r" b="b"/>
              <a:pathLst>
                <a:path w="3871015" h="2227734">
                  <a:moveTo>
                    <a:pt x="26864" y="0"/>
                  </a:moveTo>
                  <a:lnTo>
                    <a:pt x="3844151" y="0"/>
                  </a:lnTo>
                  <a:cubicBezTo>
                    <a:pt x="3851276" y="0"/>
                    <a:pt x="3858109" y="2830"/>
                    <a:pt x="3863147" y="7868"/>
                  </a:cubicBezTo>
                  <a:cubicBezTo>
                    <a:pt x="3868185" y="12906"/>
                    <a:pt x="3871015" y="19739"/>
                    <a:pt x="3871015" y="26864"/>
                  </a:cubicBezTo>
                  <a:lnTo>
                    <a:pt x="3871015" y="2200870"/>
                  </a:lnTo>
                  <a:cubicBezTo>
                    <a:pt x="3871015" y="2207995"/>
                    <a:pt x="3868185" y="2214828"/>
                    <a:pt x="3863147" y="2219866"/>
                  </a:cubicBezTo>
                  <a:cubicBezTo>
                    <a:pt x="3858109" y="2224904"/>
                    <a:pt x="3851276" y="2227734"/>
                    <a:pt x="3844151" y="2227734"/>
                  </a:cubicBezTo>
                  <a:lnTo>
                    <a:pt x="26864" y="2227734"/>
                  </a:lnTo>
                  <a:cubicBezTo>
                    <a:pt x="19739" y="2227734"/>
                    <a:pt x="12906" y="2224904"/>
                    <a:pt x="7868" y="2219866"/>
                  </a:cubicBezTo>
                  <a:cubicBezTo>
                    <a:pt x="2830" y="2214828"/>
                    <a:pt x="0" y="2207995"/>
                    <a:pt x="0" y="2200870"/>
                  </a:cubicBezTo>
                  <a:lnTo>
                    <a:pt x="0" y="26864"/>
                  </a:lnTo>
                  <a:cubicBezTo>
                    <a:pt x="0" y="19739"/>
                    <a:pt x="2830" y="12906"/>
                    <a:pt x="7868" y="7868"/>
                  </a:cubicBezTo>
                  <a:cubicBezTo>
                    <a:pt x="12906" y="2830"/>
                    <a:pt x="19739" y="0"/>
                    <a:pt x="26864" y="0"/>
                  </a:cubicBezTo>
                  <a:close/>
                </a:path>
              </a:pathLst>
            </a:custGeom>
            <a:solidFill>
              <a:srgbClr val="DBEBFF"/>
            </a:solidFill>
          </p:spPr>
        </p:sp>
        <p:sp>
          <p:nvSpPr>
            <p:cNvPr id="5" name="TextBox 5"/>
            <p:cNvSpPr txBox="1"/>
            <p:nvPr/>
          </p:nvSpPr>
          <p:spPr>
            <a:xfrm>
              <a:off x="0" y="-85725"/>
              <a:ext cx="3871015" cy="2313459"/>
            </a:xfrm>
            <a:prstGeom prst="rect">
              <a:avLst/>
            </a:prstGeom>
          </p:spPr>
          <p:txBody>
            <a:bodyPr lIns="50800" tIns="50800" rIns="50800" bIns="50800" rtlCol="0" anchor="ctr"/>
            <a:lstStyle/>
            <a:p>
              <a:pPr marL="777230" lvl="1" indent="-388615" algn="l">
                <a:lnSpc>
                  <a:spcPts val="5039"/>
                </a:lnSpc>
                <a:buFont typeface="Arial"/>
                <a:buChar char="•"/>
              </a:pPr>
              <a:r>
                <a:rPr lang="en-US" sz="3599" b="1">
                  <a:solidFill>
                    <a:srgbClr val="FF914D"/>
                  </a:solidFill>
                  <a:latin typeface="Raleway Bold"/>
                  <a:ea typeface="Raleway Bold"/>
                  <a:cs typeface="Raleway Bold"/>
                  <a:sym typeface="Raleway Bold"/>
                </a:rPr>
                <a:t>Curvas de nivel </a:t>
              </a:r>
              <a:r>
                <a:rPr lang="en-US" sz="3599">
                  <a:solidFill>
                    <a:srgbClr val="000000"/>
                  </a:solidFill>
                  <a:latin typeface="Raleway"/>
                  <a:ea typeface="Raleway"/>
                  <a:cs typeface="Raleway"/>
                  <a:sym typeface="Raleway"/>
                </a:rPr>
                <a:t>topográfico de cada localidad;</a:t>
              </a:r>
            </a:p>
            <a:p>
              <a:pPr algn="l">
                <a:lnSpc>
                  <a:spcPts val="5039"/>
                </a:lnSpc>
              </a:pPr>
              <a:endParaRPr lang="en-US" sz="3599">
                <a:solidFill>
                  <a:srgbClr val="000000"/>
                </a:solidFill>
                <a:latin typeface="Raleway"/>
                <a:ea typeface="Raleway"/>
                <a:cs typeface="Raleway"/>
                <a:sym typeface="Raleway"/>
              </a:endParaRPr>
            </a:p>
            <a:p>
              <a:pPr marL="777230" lvl="1" indent="-388615" algn="l">
                <a:lnSpc>
                  <a:spcPts val="5039"/>
                </a:lnSpc>
                <a:buFont typeface="Arial"/>
                <a:buChar char="•"/>
              </a:pPr>
              <a:r>
                <a:rPr lang="en-US" sz="3599">
                  <a:solidFill>
                    <a:srgbClr val="000000"/>
                  </a:solidFill>
                  <a:latin typeface="Raleway"/>
                  <a:ea typeface="Raleway"/>
                  <a:cs typeface="Raleway"/>
                  <a:sym typeface="Raleway"/>
                </a:rPr>
                <a:t>Registro del </a:t>
              </a:r>
              <a:r>
                <a:rPr lang="en-US" sz="3599" b="1">
                  <a:solidFill>
                    <a:srgbClr val="FF914D"/>
                  </a:solidFill>
                  <a:latin typeface="Raleway Bold"/>
                  <a:ea typeface="Raleway Bold"/>
                  <a:cs typeface="Raleway Bold"/>
                  <a:sym typeface="Raleway Bold"/>
                </a:rPr>
                <a:t>régimen de precipitaciones de los últimos 50 años</a:t>
              </a:r>
              <a:r>
                <a:rPr lang="en-US" sz="3599">
                  <a:solidFill>
                    <a:srgbClr val="000000"/>
                  </a:solidFill>
                  <a:latin typeface="Raleway"/>
                  <a:ea typeface="Raleway"/>
                  <a:cs typeface="Raleway"/>
                  <a:sym typeface="Raleway"/>
                </a:rPr>
                <a:t> discriminando años de El Niño y años de La Niña;</a:t>
              </a:r>
            </a:p>
            <a:p>
              <a:pPr algn="l">
                <a:lnSpc>
                  <a:spcPts val="5039"/>
                </a:lnSpc>
              </a:pPr>
              <a:endParaRPr lang="en-US" sz="3599">
                <a:solidFill>
                  <a:srgbClr val="000000"/>
                </a:solidFill>
                <a:latin typeface="Raleway"/>
                <a:ea typeface="Raleway"/>
                <a:cs typeface="Raleway"/>
                <a:sym typeface="Raleway"/>
              </a:endParaRPr>
            </a:p>
            <a:p>
              <a:pPr marL="777230" lvl="1" indent="-388615" algn="l">
                <a:lnSpc>
                  <a:spcPts val="5039"/>
                </a:lnSpc>
                <a:buFont typeface="Arial"/>
                <a:buChar char="•"/>
              </a:pPr>
              <a:r>
                <a:rPr lang="en-US" sz="3599" b="1">
                  <a:solidFill>
                    <a:srgbClr val="FF914D"/>
                  </a:solidFill>
                  <a:latin typeface="Raleway Bold"/>
                  <a:ea typeface="Raleway Bold"/>
                  <a:cs typeface="Raleway Bold"/>
                  <a:sym typeface="Raleway Bold"/>
                </a:rPr>
                <a:t>Registro de temperaturas mayores a los 30 grados</a:t>
              </a:r>
              <a:r>
                <a:rPr lang="en-US" sz="3599">
                  <a:solidFill>
                    <a:srgbClr val="000000"/>
                  </a:solidFill>
                  <a:latin typeface="Raleway"/>
                  <a:ea typeface="Raleway"/>
                  <a:cs typeface="Raleway"/>
                  <a:sym typeface="Raleway"/>
                </a:rPr>
                <a:t> centígrados durante más de dos días consecutivos de los últimos 10 años discriminando años de El Niño y años de La Niña;</a:t>
              </a:r>
            </a:p>
            <a:p>
              <a:pPr algn="l">
                <a:lnSpc>
                  <a:spcPts val="5039"/>
                </a:lnSpc>
              </a:pPr>
              <a:endParaRPr lang="en-US" sz="3599">
                <a:solidFill>
                  <a:srgbClr val="000000"/>
                </a:solidFill>
                <a:latin typeface="Raleway"/>
                <a:ea typeface="Raleway"/>
                <a:cs typeface="Raleway"/>
                <a:sym typeface="Raleway"/>
              </a:endParaRPr>
            </a:p>
            <a:p>
              <a:pPr marL="777230" lvl="1" indent="-388615" algn="l">
                <a:lnSpc>
                  <a:spcPts val="5039"/>
                </a:lnSpc>
                <a:buFont typeface="Arial"/>
                <a:buChar char="•"/>
              </a:pPr>
              <a:r>
                <a:rPr lang="en-US" sz="3599" b="1">
                  <a:solidFill>
                    <a:srgbClr val="FF914D"/>
                  </a:solidFill>
                  <a:latin typeface="Raleway Bold"/>
                  <a:ea typeface="Raleway Bold"/>
                  <a:cs typeface="Raleway Bold"/>
                  <a:sym typeface="Raleway Bold"/>
                </a:rPr>
                <a:t>Datos demográficos</a:t>
              </a:r>
              <a:r>
                <a:rPr lang="en-US" sz="3599">
                  <a:solidFill>
                    <a:srgbClr val="000000"/>
                  </a:solidFill>
                  <a:latin typeface="Raleway"/>
                  <a:ea typeface="Raleway"/>
                  <a:cs typeface="Raleway"/>
                  <a:sym typeface="Raleway"/>
                </a:rPr>
                <a:t> (se pueden utilizar los de cada circuito electoral o radio censal);</a:t>
              </a:r>
            </a:p>
            <a:p>
              <a:pPr algn="l">
                <a:lnSpc>
                  <a:spcPts val="5039"/>
                </a:lnSpc>
              </a:pPr>
              <a:endParaRPr lang="en-US" sz="3599">
                <a:solidFill>
                  <a:srgbClr val="000000"/>
                </a:solidFill>
                <a:latin typeface="Raleway"/>
                <a:ea typeface="Raleway"/>
                <a:cs typeface="Raleway"/>
                <a:sym typeface="Raleway"/>
              </a:endParaRPr>
            </a:p>
            <a:p>
              <a:pPr marL="777230" lvl="1" indent="-388615" algn="l">
                <a:lnSpc>
                  <a:spcPts val="5039"/>
                </a:lnSpc>
                <a:buFont typeface="Arial"/>
                <a:buChar char="•"/>
              </a:pPr>
              <a:r>
                <a:rPr lang="en-US" sz="3599" b="1">
                  <a:solidFill>
                    <a:srgbClr val="FF914D"/>
                  </a:solidFill>
                  <a:latin typeface="Raleway Bold"/>
                  <a:ea typeface="Raleway Bold"/>
                  <a:cs typeface="Raleway Bold"/>
                  <a:sym typeface="Raleway Bold"/>
                </a:rPr>
                <a:t>Capacitación</a:t>
              </a:r>
              <a:r>
                <a:rPr lang="en-US" sz="3599">
                  <a:solidFill>
                    <a:srgbClr val="000000"/>
                  </a:solidFill>
                  <a:latin typeface="Raleway"/>
                  <a:ea typeface="Raleway"/>
                  <a:cs typeface="Raleway"/>
                  <a:sym typeface="Raleway"/>
                </a:rPr>
                <a:t> en sistemas de información geográfica (GIS).</a:t>
              </a:r>
            </a:p>
          </p:txBody>
        </p:sp>
      </p:grpSp>
      <p:sp>
        <p:nvSpPr>
          <p:cNvPr id="6" name="Freeform 6"/>
          <p:cNvSpPr/>
          <p:nvPr/>
        </p:nvSpPr>
        <p:spPr>
          <a:xfrm rot="-8579357" flipH="1">
            <a:off x="15404005" y="5057"/>
            <a:ext cx="3092331" cy="3731319"/>
          </a:xfrm>
          <a:custGeom>
            <a:avLst/>
            <a:gdLst/>
            <a:ahLst/>
            <a:cxnLst/>
            <a:rect l="l" t="t" r="r" b="b"/>
            <a:pathLst>
              <a:path w="3092331" h="3731319">
                <a:moveTo>
                  <a:pt x="3092331" y="0"/>
                </a:moveTo>
                <a:lnTo>
                  <a:pt x="0" y="0"/>
                </a:lnTo>
                <a:lnTo>
                  <a:pt x="0" y="3731319"/>
                </a:lnTo>
                <a:lnTo>
                  <a:pt x="3092331" y="3731319"/>
                </a:lnTo>
                <a:lnTo>
                  <a:pt x="3092331"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7" name="TextBox 7"/>
          <p:cNvSpPr txBox="1"/>
          <p:nvPr/>
        </p:nvSpPr>
        <p:spPr>
          <a:xfrm>
            <a:off x="2734223" y="280673"/>
            <a:ext cx="12048111" cy="994720"/>
          </a:xfrm>
          <a:prstGeom prst="rect">
            <a:avLst/>
          </a:prstGeom>
        </p:spPr>
        <p:txBody>
          <a:bodyPr lIns="0" tIns="0" rIns="0" bIns="0" rtlCol="0" anchor="t">
            <a:spAutoFit/>
          </a:bodyPr>
          <a:lstStyle/>
          <a:p>
            <a:pPr algn="l">
              <a:lnSpc>
                <a:spcPts val="7310"/>
              </a:lnSpc>
            </a:pPr>
            <a:r>
              <a:rPr lang="en-US" sz="5221">
                <a:solidFill>
                  <a:srgbClr val="000000"/>
                </a:solidFill>
                <a:latin typeface="Mango AC"/>
                <a:ea typeface="Mango AC"/>
                <a:cs typeface="Mango AC"/>
                <a:sym typeface="Mango AC"/>
              </a:rPr>
              <a:t>Información Necesaria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42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BFF"/>
        </a:solidFill>
        <a:effectLst/>
      </p:bgPr>
    </p:bg>
    <p:spTree>
      <p:nvGrpSpPr>
        <p:cNvPr id="1" name=""/>
        <p:cNvGrpSpPr/>
        <p:nvPr/>
      </p:nvGrpSpPr>
      <p:grpSpPr>
        <a:xfrm>
          <a:off x="0" y="0"/>
          <a:ext cx="0" cy="0"/>
          <a:chOff x="0" y="0"/>
          <a:chExt cx="0" cy="0"/>
        </a:xfrm>
      </p:grpSpPr>
      <p:grpSp>
        <p:nvGrpSpPr>
          <p:cNvPr id="2" name="Group 2"/>
          <p:cNvGrpSpPr/>
          <p:nvPr/>
        </p:nvGrpSpPr>
        <p:grpSpPr>
          <a:xfrm>
            <a:off x="1565711" y="1394693"/>
            <a:ext cx="15156577" cy="7787407"/>
            <a:chOff x="0" y="0"/>
            <a:chExt cx="3991856" cy="2051004"/>
          </a:xfrm>
        </p:grpSpPr>
        <p:sp>
          <p:nvSpPr>
            <p:cNvPr id="3" name="Freeform 3"/>
            <p:cNvSpPr/>
            <p:nvPr/>
          </p:nvSpPr>
          <p:spPr>
            <a:xfrm>
              <a:off x="0" y="0"/>
              <a:ext cx="3991856" cy="2051004"/>
            </a:xfrm>
            <a:custGeom>
              <a:avLst/>
              <a:gdLst/>
              <a:ahLst/>
              <a:cxnLst/>
              <a:rect l="l" t="t" r="r" b="b"/>
              <a:pathLst>
                <a:path w="3991856" h="2051004">
                  <a:moveTo>
                    <a:pt x="26051" y="0"/>
                  </a:moveTo>
                  <a:lnTo>
                    <a:pt x="3965805" y="0"/>
                  </a:lnTo>
                  <a:cubicBezTo>
                    <a:pt x="3972714" y="0"/>
                    <a:pt x="3979340" y="2745"/>
                    <a:pt x="3984225" y="7630"/>
                  </a:cubicBezTo>
                  <a:cubicBezTo>
                    <a:pt x="3989111" y="12515"/>
                    <a:pt x="3991856" y="19142"/>
                    <a:pt x="3991856" y="26051"/>
                  </a:cubicBezTo>
                  <a:lnTo>
                    <a:pt x="3991856" y="2024954"/>
                  </a:lnTo>
                  <a:cubicBezTo>
                    <a:pt x="3991856" y="2031863"/>
                    <a:pt x="3989111" y="2038489"/>
                    <a:pt x="3984225" y="2043374"/>
                  </a:cubicBezTo>
                  <a:cubicBezTo>
                    <a:pt x="3979340" y="2048260"/>
                    <a:pt x="3972714" y="2051004"/>
                    <a:pt x="3965805" y="2051004"/>
                  </a:cubicBezTo>
                  <a:lnTo>
                    <a:pt x="26051" y="2051004"/>
                  </a:lnTo>
                  <a:cubicBezTo>
                    <a:pt x="19142" y="2051004"/>
                    <a:pt x="12515" y="2048260"/>
                    <a:pt x="7630" y="2043374"/>
                  </a:cubicBezTo>
                  <a:cubicBezTo>
                    <a:pt x="2745" y="2038489"/>
                    <a:pt x="0" y="2031863"/>
                    <a:pt x="0" y="2024954"/>
                  </a:cubicBezTo>
                  <a:lnTo>
                    <a:pt x="0" y="26051"/>
                  </a:lnTo>
                  <a:cubicBezTo>
                    <a:pt x="0" y="19142"/>
                    <a:pt x="2745" y="12515"/>
                    <a:pt x="7630" y="7630"/>
                  </a:cubicBezTo>
                  <a:cubicBezTo>
                    <a:pt x="12515" y="2745"/>
                    <a:pt x="19142" y="0"/>
                    <a:pt x="26051" y="0"/>
                  </a:cubicBezTo>
                  <a:close/>
                </a:path>
              </a:pathLst>
            </a:custGeom>
            <a:solidFill>
              <a:srgbClr val="B4D4FF"/>
            </a:solidFill>
          </p:spPr>
        </p:sp>
        <p:sp>
          <p:nvSpPr>
            <p:cNvPr id="4" name="TextBox 4"/>
            <p:cNvSpPr txBox="1"/>
            <p:nvPr/>
          </p:nvSpPr>
          <p:spPr>
            <a:xfrm>
              <a:off x="0" y="-47625"/>
              <a:ext cx="3991856" cy="209862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8650615">
            <a:off x="-1258736" y="-1028700"/>
            <a:ext cx="5486400" cy="4114800"/>
          </a:xfrm>
          <a:custGeom>
            <a:avLst/>
            <a:gdLst/>
            <a:ahLst/>
            <a:cxnLst/>
            <a:rect l="l" t="t" r="r" b="b"/>
            <a:pathLst>
              <a:path w="5486400" h="4114800">
                <a:moveTo>
                  <a:pt x="0" y="0"/>
                </a:moveTo>
                <a:lnTo>
                  <a:pt x="5486400" y="0"/>
                </a:lnTo>
                <a:lnTo>
                  <a:pt x="54864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TextBox 6"/>
          <p:cNvSpPr txBox="1"/>
          <p:nvPr/>
        </p:nvSpPr>
        <p:spPr>
          <a:xfrm>
            <a:off x="3189205" y="1926994"/>
            <a:ext cx="11909590" cy="991316"/>
          </a:xfrm>
          <a:prstGeom prst="rect">
            <a:avLst/>
          </a:prstGeom>
        </p:spPr>
        <p:txBody>
          <a:bodyPr lIns="0" tIns="0" rIns="0" bIns="0" rtlCol="0" anchor="t">
            <a:spAutoFit/>
          </a:bodyPr>
          <a:lstStyle/>
          <a:p>
            <a:pPr algn="ctr">
              <a:lnSpc>
                <a:spcPts val="7310"/>
              </a:lnSpc>
            </a:pPr>
            <a:r>
              <a:rPr lang="en-US" sz="5221">
                <a:solidFill>
                  <a:srgbClr val="000000"/>
                </a:solidFill>
                <a:latin typeface="Mango AC"/>
                <a:ea typeface="Mango AC"/>
                <a:cs typeface="Mango AC"/>
                <a:sym typeface="Mango AC"/>
              </a:rPr>
              <a:t>Resumen del proyecto:</a:t>
            </a:r>
          </a:p>
        </p:txBody>
      </p:sp>
      <p:sp>
        <p:nvSpPr>
          <p:cNvPr id="7" name="TextBox 7"/>
          <p:cNvSpPr txBox="1"/>
          <p:nvPr/>
        </p:nvSpPr>
        <p:spPr>
          <a:xfrm>
            <a:off x="2398090" y="4621551"/>
            <a:ext cx="13491819" cy="2592441"/>
          </a:xfrm>
          <a:prstGeom prst="rect">
            <a:avLst/>
          </a:prstGeom>
        </p:spPr>
        <p:txBody>
          <a:bodyPr lIns="0" tIns="0" rIns="0" bIns="0" rtlCol="0" anchor="t">
            <a:spAutoFit/>
          </a:bodyPr>
          <a:lstStyle/>
          <a:p>
            <a:pPr algn="ctr">
              <a:lnSpc>
                <a:spcPts val="5087"/>
              </a:lnSpc>
              <a:spcBef>
                <a:spcPct val="0"/>
              </a:spcBef>
            </a:pPr>
            <a:r>
              <a:rPr lang="en-US" sz="3634" dirty="0">
                <a:solidFill>
                  <a:srgbClr val="000000"/>
                </a:solidFill>
                <a:latin typeface="Nunito"/>
                <a:ea typeface="Nunito"/>
                <a:cs typeface="Nunito"/>
                <a:sym typeface="Nunito"/>
              </a:rPr>
              <a:t>El </a:t>
            </a:r>
            <a:r>
              <a:rPr lang="en-US" sz="3634" dirty="0" err="1">
                <a:solidFill>
                  <a:srgbClr val="000000"/>
                </a:solidFill>
                <a:latin typeface="Nunito"/>
                <a:ea typeface="Nunito"/>
                <a:cs typeface="Nunito"/>
                <a:sym typeface="Nunito"/>
              </a:rPr>
              <a:t>programa</a:t>
            </a:r>
            <a:r>
              <a:rPr lang="en-US" sz="3634" dirty="0">
                <a:solidFill>
                  <a:srgbClr val="000000"/>
                </a:solidFill>
                <a:latin typeface="Nunito"/>
                <a:ea typeface="Nunito"/>
                <a:cs typeface="Nunito"/>
                <a:sym typeface="Nunito"/>
              </a:rPr>
              <a:t> </a:t>
            </a:r>
            <a:r>
              <a:rPr lang="en-US" sz="3634" b="1" dirty="0" err="1">
                <a:solidFill>
                  <a:srgbClr val="FFC000"/>
                </a:solidFill>
                <a:latin typeface="Nunito"/>
                <a:ea typeface="Nunito"/>
                <a:cs typeface="Nunito"/>
                <a:sym typeface="Nunito"/>
              </a:rPr>
              <a:t>Anticipando</a:t>
            </a:r>
            <a:r>
              <a:rPr lang="en-US" sz="3634" b="1" dirty="0">
                <a:solidFill>
                  <a:srgbClr val="FFC000"/>
                </a:solidFill>
                <a:latin typeface="Nunito"/>
                <a:ea typeface="Nunito"/>
                <a:cs typeface="Nunito"/>
                <a:sym typeface="Nunito"/>
              </a:rPr>
              <a:t> La </a:t>
            </a:r>
            <a:r>
              <a:rPr lang="en-US" sz="3634" b="1" dirty="0" err="1">
                <a:solidFill>
                  <a:srgbClr val="FFC000"/>
                </a:solidFill>
                <a:latin typeface="Nunito"/>
                <a:ea typeface="Nunito"/>
                <a:cs typeface="Nunito"/>
                <a:sym typeface="Nunito"/>
              </a:rPr>
              <a:t>Crecida</a:t>
            </a:r>
            <a:r>
              <a:rPr lang="en-US" sz="3634" b="1" dirty="0">
                <a:solidFill>
                  <a:srgbClr val="FFC000"/>
                </a:solidFill>
                <a:latin typeface="Nunito"/>
                <a:ea typeface="Nunito"/>
                <a:cs typeface="Nunito"/>
                <a:sym typeface="Nunito"/>
              </a:rPr>
              <a:t> </a:t>
            </a:r>
            <a:r>
              <a:rPr lang="en-US" sz="3634" dirty="0" err="1">
                <a:solidFill>
                  <a:srgbClr val="000000"/>
                </a:solidFill>
                <a:latin typeface="Nunito"/>
                <a:ea typeface="Nunito"/>
                <a:cs typeface="Nunito"/>
                <a:sym typeface="Nunito"/>
              </a:rPr>
              <a:t>pretende</a:t>
            </a:r>
            <a:r>
              <a:rPr lang="en-US" sz="3634" dirty="0">
                <a:solidFill>
                  <a:srgbClr val="000000"/>
                </a:solidFill>
                <a:latin typeface="Nunito"/>
                <a:ea typeface="Nunito"/>
                <a:cs typeface="Nunito"/>
                <a:sym typeface="Nunito"/>
              </a:rPr>
              <a:t> ser una </a:t>
            </a:r>
            <a:r>
              <a:rPr lang="en-US" sz="3634" b="1" dirty="0" err="1">
                <a:solidFill>
                  <a:srgbClr val="000000"/>
                </a:solidFill>
                <a:latin typeface="Nunito Bold"/>
                <a:ea typeface="Nunito Bold"/>
                <a:cs typeface="Nunito Bold"/>
                <a:sym typeface="Nunito Bold"/>
              </a:rPr>
              <a:t>herramienta</a:t>
            </a:r>
            <a:r>
              <a:rPr lang="en-US" sz="3634" b="1" dirty="0">
                <a:solidFill>
                  <a:srgbClr val="000000"/>
                </a:solidFill>
                <a:latin typeface="Nunito Bold"/>
                <a:ea typeface="Nunito Bold"/>
                <a:cs typeface="Nunito Bold"/>
                <a:sym typeface="Nunito Bold"/>
              </a:rPr>
              <a:t> </a:t>
            </a:r>
            <a:r>
              <a:rPr lang="en-US" sz="3634" b="1" dirty="0" err="1">
                <a:solidFill>
                  <a:srgbClr val="000000"/>
                </a:solidFill>
                <a:latin typeface="Nunito Bold"/>
                <a:ea typeface="Nunito Bold"/>
                <a:cs typeface="Nunito Bold"/>
                <a:sym typeface="Nunito Bold"/>
              </a:rPr>
              <a:t>comunitaria</a:t>
            </a:r>
            <a:r>
              <a:rPr lang="en-US" sz="3634" b="1" dirty="0">
                <a:solidFill>
                  <a:srgbClr val="000000"/>
                </a:solidFill>
                <a:latin typeface="Nunito Bold"/>
                <a:ea typeface="Nunito Bold"/>
                <a:cs typeface="Nunito Bold"/>
                <a:sym typeface="Nunito Bold"/>
              </a:rPr>
              <a:t> </a:t>
            </a:r>
            <a:r>
              <a:rPr lang="en-US" sz="3634" b="1" dirty="0" err="1">
                <a:solidFill>
                  <a:srgbClr val="000000"/>
                </a:solidFill>
                <a:latin typeface="Nunito Bold"/>
                <a:ea typeface="Nunito Bold"/>
                <a:cs typeface="Nunito Bold"/>
                <a:sym typeface="Nunito Bold"/>
              </a:rPr>
              <a:t>preventiva</a:t>
            </a:r>
            <a:r>
              <a:rPr lang="en-US" sz="3634" dirty="0">
                <a:solidFill>
                  <a:srgbClr val="000000"/>
                </a:solidFill>
                <a:latin typeface="Nunito"/>
                <a:ea typeface="Nunito"/>
                <a:cs typeface="Nunito"/>
                <a:sym typeface="Nunito"/>
              </a:rPr>
              <a:t> para el </a:t>
            </a:r>
            <a:r>
              <a:rPr lang="en-US" sz="3634" b="1" dirty="0" err="1">
                <a:solidFill>
                  <a:srgbClr val="000000"/>
                </a:solidFill>
                <a:latin typeface="Nunito Bold"/>
                <a:ea typeface="Nunito Bold"/>
                <a:cs typeface="Nunito Bold"/>
                <a:sym typeface="Nunito Bold"/>
              </a:rPr>
              <a:t>acceso</a:t>
            </a:r>
            <a:r>
              <a:rPr lang="en-US" sz="3634" dirty="0">
                <a:solidFill>
                  <a:srgbClr val="000000"/>
                </a:solidFill>
                <a:latin typeface="Nunito"/>
                <a:ea typeface="Nunito"/>
                <a:cs typeface="Nunito"/>
                <a:sym typeface="Nunito"/>
              </a:rPr>
              <a:t> a  y </a:t>
            </a:r>
            <a:r>
              <a:rPr lang="en-US" sz="3634" b="1" dirty="0" err="1">
                <a:solidFill>
                  <a:srgbClr val="000000"/>
                </a:solidFill>
                <a:latin typeface="Nunito Bold"/>
                <a:ea typeface="Nunito Bold"/>
                <a:cs typeface="Nunito Bold"/>
                <a:sym typeface="Nunito Bold"/>
              </a:rPr>
              <a:t>producción</a:t>
            </a:r>
            <a:r>
              <a:rPr lang="en-US" sz="3634" dirty="0">
                <a:solidFill>
                  <a:srgbClr val="000000"/>
                </a:solidFill>
                <a:latin typeface="Nunito"/>
                <a:ea typeface="Nunito"/>
                <a:cs typeface="Nunito"/>
                <a:sym typeface="Nunito"/>
              </a:rPr>
              <a:t> de </a:t>
            </a:r>
            <a:r>
              <a:rPr lang="en-US" sz="3634" b="1" dirty="0" err="1">
                <a:solidFill>
                  <a:srgbClr val="000000"/>
                </a:solidFill>
                <a:latin typeface="Nunito Bold"/>
                <a:ea typeface="Nunito Bold"/>
                <a:cs typeface="Nunito Bold"/>
                <a:sym typeface="Nunito Bold"/>
              </a:rPr>
              <a:t>información</a:t>
            </a:r>
            <a:r>
              <a:rPr lang="en-US" sz="3634" b="1" dirty="0">
                <a:solidFill>
                  <a:srgbClr val="000000"/>
                </a:solidFill>
                <a:latin typeface="Nunito Bold"/>
                <a:ea typeface="Nunito Bold"/>
                <a:cs typeface="Nunito Bold"/>
                <a:sym typeface="Nunito Bold"/>
              </a:rPr>
              <a:t> </a:t>
            </a:r>
            <a:r>
              <a:rPr lang="en-US" sz="3634" b="1" dirty="0" err="1">
                <a:solidFill>
                  <a:srgbClr val="000000"/>
                </a:solidFill>
                <a:latin typeface="Nunito Bold"/>
                <a:ea typeface="Nunito Bold"/>
                <a:cs typeface="Nunito Bold"/>
                <a:sym typeface="Nunito Bold"/>
              </a:rPr>
              <a:t>meteorológica</a:t>
            </a:r>
            <a:r>
              <a:rPr lang="en-US" sz="3634" dirty="0">
                <a:solidFill>
                  <a:srgbClr val="000000"/>
                </a:solidFill>
                <a:latin typeface="Nunito"/>
                <a:ea typeface="Nunito"/>
                <a:cs typeface="Nunito"/>
                <a:sym typeface="Nunito"/>
              </a:rPr>
              <a:t> con el </a:t>
            </a:r>
            <a:r>
              <a:rPr lang="en-US" sz="3634" dirty="0" err="1">
                <a:solidFill>
                  <a:srgbClr val="000000"/>
                </a:solidFill>
                <a:latin typeface="Nunito"/>
                <a:ea typeface="Nunito"/>
                <a:cs typeface="Nunito"/>
                <a:sym typeface="Nunito"/>
              </a:rPr>
              <a:t>objetivo</a:t>
            </a:r>
            <a:r>
              <a:rPr lang="en-US" sz="3634" dirty="0">
                <a:solidFill>
                  <a:srgbClr val="000000"/>
                </a:solidFill>
                <a:latin typeface="Nunito"/>
                <a:ea typeface="Nunito"/>
                <a:cs typeface="Nunito"/>
                <a:sym typeface="Nunito"/>
              </a:rPr>
              <a:t> final de </a:t>
            </a:r>
            <a:r>
              <a:rPr lang="en-US" sz="3634" b="1" dirty="0" err="1">
                <a:solidFill>
                  <a:srgbClr val="000000"/>
                </a:solidFill>
                <a:latin typeface="Nunito Bold"/>
                <a:ea typeface="Nunito Bold"/>
                <a:cs typeface="Nunito Bold"/>
                <a:sym typeface="Nunito Bold"/>
              </a:rPr>
              <a:t>reducir</a:t>
            </a:r>
            <a:r>
              <a:rPr lang="en-US" sz="3634" b="1" dirty="0">
                <a:solidFill>
                  <a:srgbClr val="000000"/>
                </a:solidFill>
                <a:latin typeface="Nunito Bold"/>
                <a:ea typeface="Nunito Bold"/>
                <a:cs typeface="Nunito Bold"/>
                <a:sym typeface="Nunito Bold"/>
              </a:rPr>
              <a:t> de </a:t>
            </a:r>
            <a:r>
              <a:rPr lang="en-US" sz="3634" b="1" dirty="0" err="1">
                <a:solidFill>
                  <a:srgbClr val="000000"/>
                </a:solidFill>
                <a:latin typeface="Nunito Bold"/>
                <a:ea typeface="Nunito Bold"/>
                <a:cs typeface="Nunito Bold"/>
                <a:sym typeface="Nunito Bold"/>
              </a:rPr>
              <a:t>riesgos</a:t>
            </a:r>
            <a:r>
              <a:rPr lang="en-US" sz="3634" b="1" dirty="0">
                <a:solidFill>
                  <a:srgbClr val="000000"/>
                </a:solidFill>
                <a:latin typeface="Nunito Bold"/>
                <a:ea typeface="Nunito Bold"/>
                <a:cs typeface="Nunito Bold"/>
                <a:sym typeface="Nunito Bold"/>
              </a:rPr>
              <a:t> de </a:t>
            </a:r>
            <a:r>
              <a:rPr lang="en-US" sz="3634" b="1" dirty="0" err="1">
                <a:solidFill>
                  <a:srgbClr val="000000"/>
                </a:solidFill>
                <a:latin typeface="Nunito Bold"/>
                <a:ea typeface="Nunito Bold"/>
                <a:cs typeface="Nunito Bold"/>
                <a:sym typeface="Nunito Bold"/>
              </a:rPr>
              <a:t>desastres</a:t>
            </a:r>
            <a:r>
              <a:rPr lang="en-US" sz="3634" dirty="0">
                <a:solidFill>
                  <a:srgbClr val="000000"/>
                </a:solidFill>
                <a:latin typeface="Nunito"/>
                <a:ea typeface="Nunito"/>
                <a:cs typeface="Nunito"/>
                <a:sym typeface="Nunito"/>
              </a:rPr>
              <a:t> por </a:t>
            </a:r>
            <a:r>
              <a:rPr lang="en-US" sz="3634" dirty="0" err="1">
                <a:solidFill>
                  <a:srgbClr val="000000"/>
                </a:solidFill>
                <a:latin typeface="Nunito"/>
                <a:ea typeface="Nunito"/>
                <a:cs typeface="Nunito"/>
                <a:sym typeface="Nunito"/>
              </a:rPr>
              <a:t>causas</a:t>
            </a:r>
            <a:r>
              <a:rPr lang="en-US" sz="3634" dirty="0">
                <a:solidFill>
                  <a:srgbClr val="000000"/>
                </a:solidFill>
                <a:latin typeface="Nunito"/>
                <a:ea typeface="Nunito"/>
                <a:cs typeface="Nunito"/>
                <a:sym typeface="Nunito"/>
              </a:rPr>
              <a:t> </a:t>
            </a:r>
            <a:r>
              <a:rPr lang="en-US" sz="3634" dirty="0" err="1">
                <a:solidFill>
                  <a:srgbClr val="000000"/>
                </a:solidFill>
                <a:latin typeface="Nunito"/>
                <a:ea typeface="Nunito"/>
                <a:cs typeface="Nunito"/>
                <a:sym typeface="Nunito"/>
              </a:rPr>
              <a:t>climáticas</a:t>
            </a:r>
            <a:r>
              <a:rPr lang="en-US" sz="3634" dirty="0">
                <a:solidFill>
                  <a:srgbClr val="000000"/>
                </a:solidFill>
                <a:latin typeface="Nunito"/>
                <a:ea typeface="Nunito"/>
                <a:cs typeface="Nunito"/>
                <a:sym typeface="Nunito"/>
              </a:rPr>
              <a:t>.</a:t>
            </a:r>
          </a:p>
        </p:txBody>
      </p:sp>
      <p:sp>
        <p:nvSpPr>
          <p:cNvPr id="8" name="Freeform 8"/>
          <p:cNvSpPr/>
          <p:nvPr/>
        </p:nvSpPr>
        <p:spPr>
          <a:xfrm rot="-3247837" flipH="1">
            <a:off x="15554230" y="6979803"/>
            <a:ext cx="3410141" cy="4114800"/>
          </a:xfrm>
          <a:custGeom>
            <a:avLst/>
            <a:gdLst/>
            <a:ahLst/>
            <a:cxnLst/>
            <a:rect l="l" t="t" r="r" b="b"/>
            <a:pathLst>
              <a:path w="3410141" h="4114800">
                <a:moveTo>
                  <a:pt x="3410140" y="0"/>
                </a:moveTo>
                <a:lnTo>
                  <a:pt x="0" y="0"/>
                </a:lnTo>
                <a:lnTo>
                  <a:pt x="0" y="4114800"/>
                </a:lnTo>
                <a:lnTo>
                  <a:pt x="3410140" y="4114800"/>
                </a:lnTo>
                <a:lnTo>
                  <a:pt x="341014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grpSp>
        <p:nvGrpSpPr>
          <p:cNvPr id="2" name="Group 2"/>
          <p:cNvGrpSpPr/>
          <p:nvPr/>
        </p:nvGrpSpPr>
        <p:grpSpPr>
          <a:xfrm>
            <a:off x="1475220" y="1303482"/>
            <a:ext cx="13645279" cy="7787407"/>
            <a:chOff x="0" y="0"/>
            <a:chExt cx="3593818" cy="2051004"/>
          </a:xfrm>
        </p:grpSpPr>
        <p:sp>
          <p:nvSpPr>
            <p:cNvPr id="3" name="Freeform 3"/>
            <p:cNvSpPr/>
            <p:nvPr/>
          </p:nvSpPr>
          <p:spPr>
            <a:xfrm>
              <a:off x="0" y="0"/>
              <a:ext cx="3593818" cy="2051004"/>
            </a:xfrm>
            <a:custGeom>
              <a:avLst/>
              <a:gdLst/>
              <a:ahLst/>
              <a:cxnLst/>
              <a:rect l="l" t="t" r="r" b="b"/>
              <a:pathLst>
                <a:path w="3593818" h="2051004">
                  <a:moveTo>
                    <a:pt x="28936" y="0"/>
                  </a:moveTo>
                  <a:lnTo>
                    <a:pt x="3564882" y="0"/>
                  </a:lnTo>
                  <a:cubicBezTo>
                    <a:pt x="3580863" y="0"/>
                    <a:pt x="3593818" y="12955"/>
                    <a:pt x="3593818" y="28936"/>
                  </a:cubicBezTo>
                  <a:lnTo>
                    <a:pt x="3593818" y="2022068"/>
                  </a:lnTo>
                  <a:cubicBezTo>
                    <a:pt x="3593818" y="2029743"/>
                    <a:pt x="3590770" y="2037103"/>
                    <a:pt x="3585343" y="2042529"/>
                  </a:cubicBezTo>
                  <a:cubicBezTo>
                    <a:pt x="3579917" y="2047956"/>
                    <a:pt x="3572557" y="2051004"/>
                    <a:pt x="3564882" y="2051004"/>
                  </a:cubicBezTo>
                  <a:lnTo>
                    <a:pt x="28936" y="2051004"/>
                  </a:lnTo>
                  <a:cubicBezTo>
                    <a:pt x="12955" y="2051004"/>
                    <a:pt x="0" y="2038049"/>
                    <a:pt x="0" y="2022068"/>
                  </a:cubicBezTo>
                  <a:lnTo>
                    <a:pt x="0" y="28936"/>
                  </a:lnTo>
                  <a:cubicBezTo>
                    <a:pt x="0" y="12955"/>
                    <a:pt x="12955" y="0"/>
                    <a:pt x="28936" y="0"/>
                  </a:cubicBezTo>
                  <a:close/>
                </a:path>
              </a:pathLst>
            </a:custGeom>
            <a:solidFill>
              <a:srgbClr val="DBEBFF"/>
            </a:solidFill>
          </p:spPr>
        </p:sp>
        <p:sp>
          <p:nvSpPr>
            <p:cNvPr id="4" name="TextBox 4"/>
            <p:cNvSpPr txBox="1"/>
            <p:nvPr/>
          </p:nvSpPr>
          <p:spPr>
            <a:xfrm>
              <a:off x="0" y="-47625"/>
              <a:ext cx="3593818" cy="209862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08596">
            <a:off x="13962729" y="5684898"/>
            <a:ext cx="4104676" cy="4952852"/>
          </a:xfrm>
          <a:custGeom>
            <a:avLst/>
            <a:gdLst/>
            <a:ahLst/>
            <a:cxnLst/>
            <a:rect l="l" t="t" r="r" b="b"/>
            <a:pathLst>
              <a:path w="4104676" h="4952852">
                <a:moveTo>
                  <a:pt x="0" y="0"/>
                </a:moveTo>
                <a:lnTo>
                  <a:pt x="4104676" y="0"/>
                </a:lnTo>
                <a:lnTo>
                  <a:pt x="4104676" y="4952852"/>
                </a:lnTo>
                <a:lnTo>
                  <a:pt x="0" y="49528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TextBox 6"/>
          <p:cNvSpPr txBox="1"/>
          <p:nvPr/>
        </p:nvSpPr>
        <p:spPr>
          <a:xfrm>
            <a:off x="2141508" y="1684657"/>
            <a:ext cx="11834095" cy="994720"/>
          </a:xfrm>
          <a:prstGeom prst="rect">
            <a:avLst/>
          </a:prstGeom>
        </p:spPr>
        <p:txBody>
          <a:bodyPr lIns="0" tIns="0" rIns="0" bIns="0" rtlCol="0" anchor="t">
            <a:spAutoFit/>
          </a:bodyPr>
          <a:lstStyle/>
          <a:p>
            <a:pPr algn="l">
              <a:lnSpc>
                <a:spcPts val="7310"/>
              </a:lnSpc>
            </a:pPr>
            <a:r>
              <a:rPr lang="en-US" sz="5221">
                <a:solidFill>
                  <a:srgbClr val="000000"/>
                </a:solidFill>
                <a:latin typeface="Mango AC"/>
                <a:ea typeface="Mango AC"/>
                <a:cs typeface="Mango AC"/>
                <a:sym typeface="Mango AC"/>
              </a:rPr>
              <a:t>Introducción:</a:t>
            </a:r>
          </a:p>
        </p:txBody>
      </p:sp>
      <p:sp>
        <p:nvSpPr>
          <p:cNvPr id="7" name="TextBox 7"/>
          <p:cNvSpPr txBox="1"/>
          <p:nvPr/>
        </p:nvSpPr>
        <p:spPr>
          <a:xfrm>
            <a:off x="1774269" y="2916930"/>
            <a:ext cx="13037824" cy="4601260"/>
          </a:xfrm>
          <a:prstGeom prst="rect">
            <a:avLst/>
          </a:prstGeom>
        </p:spPr>
        <p:txBody>
          <a:bodyPr lIns="0" tIns="0" rIns="0" bIns="0" rtlCol="0" anchor="t">
            <a:spAutoFit/>
          </a:bodyPr>
          <a:lstStyle/>
          <a:p>
            <a:pPr algn="l">
              <a:lnSpc>
                <a:spcPts val="3639"/>
              </a:lnSpc>
            </a:pPr>
            <a:r>
              <a:rPr lang="en-US" sz="2599" dirty="0" err="1">
                <a:solidFill>
                  <a:srgbClr val="000000"/>
                </a:solidFill>
                <a:latin typeface="Nunito"/>
                <a:ea typeface="Nunito"/>
                <a:cs typeface="Nunito"/>
                <a:sym typeface="Nunito"/>
              </a:rPr>
              <a:t>Actualmente</a:t>
            </a:r>
            <a:r>
              <a:rPr lang="en-US" sz="2599" dirty="0">
                <a:solidFill>
                  <a:srgbClr val="000000"/>
                </a:solidFill>
                <a:latin typeface="Nunito"/>
                <a:ea typeface="Nunito"/>
                <a:cs typeface="Nunito"/>
                <a:sym typeface="Nunito"/>
              </a:rPr>
              <a:t> La </a:t>
            </a:r>
            <a:r>
              <a:rPr lang="en-US" sz="2599" dirty="0" err="1">
                <a:solidFill>
                  <a:srgbClr val="000000"/>
                </a:solidFill>
                <a:latin typeface="Nunito"/>
                <a:ea typeface="Nunito"/>
                <a:cs typeface="Nunito"/>
                <a:sym typeface="Nunito"/>
              </a:rPr>
              <a:t>Matanza</a:t>
            </a:r>
            <a:r>
              <a:rPr lang="en-US" sz="2599" dirty="0">
                <a:solidFill>
                  <a:srgbClr val="000000"/>
                </a:solidFill>
                <a:latin typeface="Nunito"/>
                <a:ea typeface="Nunito"/>
                <a:cs typeface="Nunito"/>
                <a:sym typeface="Nunito"/>
              </a:rPr>
              <a:t> </a:t>
            </a:r>
            <a:r>
              <a:rPr lang="en-US" sz="2599" dirty="0" err="1">
                <a:solidFill>
                  <a:srgbClr val="000000"/>
                </a:solidFill>
                <a:latin typeface="Nunito"/>
                <a:ea typeface="Nunito"/>
                <a:cs typeface="Nunito"/>
                <a:sym typeface="Nunito"/>
              </a:rPr>
              <a:t>cuenta</a:t>
            </a:r>
            <a:r>
              <a:rPr lang="en-US" sz="2599" dirty="0">
                <a:solidFill>
                  <a:srgbClr val="000000"/>
                </a:solidFill>
                <a:latin typeface="Nunito"/>
                <a:ea typeface="Nunito"/>
                <a:cs typeface="Nunito"/>
                <a:sym typeface="Nunito"/>
              </a:rPr>
              <a:t> con un </a:t>
            </a:r>
            <a:r>
              <a:rPr lang="en-US" sz="2599" b="1" dirty="0">
                <a:solidFill>
                  <a:srgbClr val="000000"/>
                </a:solidFill>
                <a:latin typeface="Nunito Bold"/>
                <a:ea typeface="Nunito Bold"/>
                <a:cs typeface="Nunito Bold"/>
                <a:sym typeface="Nunito Bold"/>
              </a:rPr>
              <a:t>Sistema de </a:t>
            </a:r>
            <a:r>
              <a:rPr lang="en-US" sz="2599" b="1" dirty="0" err="1">
                <a:solidFill>
                  <a:srgbClr val="000000"/>
                </a:solidFill>
                <a:latin typeface="Nunito Bold"/>
                <a:ea typeface="Nunito Bold"/>
                <a:cs typeface="Nunito Bold"/>
                <a:sym typeface="Nunito Bold"/>
              </a:rPr>
              <a:t>Alerta</a:t>
            </a:r>
            <a:r>
              <a:rPr lang="en-US" sz="2599" b="1" dirty="0">
                <a:solidFill>
                  <a:srgbClr val="000000"/>
                </a:solidFill>
                <a:latin typeface="Nunito Bold"/>
                <a:ea typeface="Nunito Bold"/>
                <a:cs typeface="Nunito Bold"/>
                <a:sym typeface="Nunito Bold"/>
              </a:rPr>
              <a:t> </a:t>
            </a:r>
            <a:r>
              <a:rPr lang="en-US" sz="2599" b="1" dirty="0" err="1">
                <a:solidFill>
                  <a:srgbClr val="000000"/>
                </a:solidFill>
                <a:latin typeface="Nunito Bold"/>
                <a:ea typeface="Nunito Bold"/>
                <a:cs typeface="Nunito Bold"/>
                <a:sym typeface="Nunito Bold"/>
              </a:rPr>
              <a:t>Temprana</a:t>
            </a:r>
            <a:r>
              <a:rPr lang="en-US" sz="2599" dirty="0">
                <a:solidFill>
                  <a:srgbClr val="000000"/>
                </a:solidFill>
                <a:latin typeface="Nunito"/>
                <a:ea typeface="Nunito"/>
                <a:cs typeface="Nunito"/>
                <a:sym typeface="Nunito"/>
              </a:rPr>
              <a:t> para la </a:t>
            </a:r>
            <a:r>
              <a:rPr lang="en-US" sz="2599" dirty="0" err="1">
                <a:solidFill>
                  <a:srgbClr val="000000"/>
                </a:solidFill>
                <a:latin typeface="Nunito"/>
                <a:ea typeface="Nunito"/>
                <a:cs typeface="Nunito"/>
                <a:sym typeface="Nunito"/>
              </a:rPr>
              <a:t>reducción</a:t>
            </a:r>
            <a:r>
              <a:rPr lang="en-US" sz="2599" dirty="0">
                <a:solidFill>
                  <a:srgbClr val="000000"/>
                </a:solidFill>
                <a:latin typeface="Nunito"/>
                <a:ea typeface="Nunito"/>
                <a:cs typeface="Nunito"/>
                <a:sym typeface="Nunito"/>
              </a:rPr>
              <a:t> de </a:t>
            </a:r>
            <a:r>
              <a:rPr lang="en-US" sz="2599" dirty="0" err="1">
                <a:solidFill>
                  <a:srgbClr val="000000"/>
                </a:solidFill>
                <a:latin typeface="Nunito"/>
                <a:ea typeface="Nunito"/>
                <a:cs typeface="Nunito"/>
                <a:sym typeface="Nunito"/>
              </a:rPr>
              <a:t>riesgos</a:t>
            </a:r>
            <a:r>
              <a:rPr lang="en-US" sz="2599" dirty="0">
                <a:solidFill>
                  <a:srgbClr val="000000"/>
                </a:solidFill>
                <a:latin typeface="Nunito"/>
                <a:ea typeface="Nunito"/>
                <a:cs typeface="Nunito"/>
                <a:sym typeface="Nunito"/>
              </a:rPr>
              <a:t> </a:t>
            </a:r>
            <a:r>
              <a:rPr lang="en-US" sz="2599" dirty="0" err="1">
                <a:solidFill>
                  <a:srgbClr val="000000"/>
                </a:solidFill>
                <a:latin typeface="Nunito"/>
                <a:ea typeface="Nunito"/>
                <a:cs typeface="Nunito"/>
                <a:sym typeface="Nunito"/>
              </a:rPr>
              <a:t>hídricos</a:t>
            </a:r>
            <a:r>
              <a:rPr lang="en-US" sz="2599" dirty="0">
                <a:solidFill>
                  <a:srgbClr val="000000"/>
                </a:solidFill>
                <a:latin typeface="Nunito"/>
                <a:ea typeface="Nunito"/>
                <a:cs typeface="Nunito"/>
                <a:sym typeface="Nunito"/>
              </a:rPr>
              <a:t> bajo la </a:t>
            </a:r>
            <a:r>
              <a:rPr lang="en-US" sz="2599" dirty="0" err="1">
                <a:solidFill>
                  <a:srgbClr val="000000"/>
                </a:solidFill>
                <a:latin typeface="Nunito"/>
                <a:ea typeface="Nunito"/>
                <a:cs typeface="Nunito"/>
                <a:sym typeface="Nunito"/>
              </a:rPr>
              <a:t>ordenanza</a:t>
            </a:r>
            <a:r>
              <a:rPr lang="en-US" sz="2599" dirty="0">
                <a:solidFill>
                  <a:srgbClr val="000000"/>
                </a:solidFill>
                <a:latin typeface="Nunito"/>
                <a:ea typeface="Nunito"/>
                <a:cs typeface="Nunito"/>
                <a:sym typeface="Nunito"/>
              </a:rPr>
              <a:t> 26171 del </a:t>
            </a:r>
            <a:r>
              <a:rPr lang="en-US" sz="2599" dirty="0" err="1">
                <a:solidFill>
                  <a:srgbClr val="000000"/>
                </a:solidFill>
                <a:latin typeface="Nunito"/>
                <a:ea typeface="Nunito"/>
                <a:cs typeface="Nunito"/>
                <a:sym typeface="Nunito"/>
              </a:rPr>
              <a:t>año</a:t>
            </a:r>
            <a:r>
              <a:rPr lang="en-US" sz="2599" dirty="0">
                <a:solidFill>
                  <a:srgbClr val="000000"/>
                </a:solidFill>
                <a:latin typeface="Nunito"/>
                <a:ea typeface="Nunito"/>
                <a:cs typeface="Nunito"/>
                <a:sym typeface="Nunito"/>
              </a:rPr>
              <a:t> 2021; bajo la </a:t>
            </a:r>
            <a:r>
              <a:rPr lang="en-US" sz="2599" dirty="0" err="1">
                <a:solidFill>
                  <a:srgbClr val="000000"/>
                </a:solidFill>
                <a:latin typeface="Nunito"/>
                <a:ea typeface="Nunito"/>
                <a:cs typeface="Nunito"/>
                <a:sym typeface="Nunito"/>
              </a:rPr>
              <a:t>órbita</a:t>
            </a:r>
            <a:r>
              <a:rPr lang="en-US" sz="2599" dirty="0">
                <a:solidFill>
                  <a:srgbClr val="000000"/>
                </a:solidFill>
                <a:latin typeface="Nunito"/>
                <a:ea typeface="Nunito"/>
                <a:cs typeface="Nunito"/>
                <a:sym typeface="Nunito"/>
              </a:rPr>
              <a:t> de la </a:t>
            </a:r>
            <a:r>
              <a:rPr lang="en-US" sz="2599" dirty="0" err="1">
                <a:solidFill>
                  <a:srgbClr val="000000"/>
                </a:solidFill>
                <a:latin typeface="Nunito"/>
                <a:ea typeface="Nunito"/>
                <a:cs typeface="Nunito"/>
                <a:sym typeface="Nunito"/>
              </a:rPr>
              <a:t>Dirección</a:t>
            </a:r>
            <a:r>
              <a:rPr lang="en-US" sz="2599" dirty="0">
                <a:solidFill>
                  <a:srgbClr val="000000"/>
                </a:solidFill>
                <a:latin typeface="Nunito"/>
                <a:ea typeface="Nunito"/>
                <a:cs typeface="Nunito"/>
                <a:sym typeface="Nunito"/>
              </a:rPr>
              <a:t> de </a:t>
            </a:r>
            <a:r>
              <a:rPr lang="en-US" sz="2599" dirty="0" err="1">
                <a:solidFill>
                  <a:srgbClr val="000000"/>
                </a:solidFill>
                <a:latin typeface="Nunito"/>
                <a:ea typeface="Nunito"/>
                <a:cs typeface="Nunito"/>
                <a:sym typeface="Nunito"/>
              </a:rPr>
              <a:t>Planificación</a:t>
            </a:r>
            <a:r>
              <a:rPr lang="en-US" sz="2599" dirty="0">
                <a:solidFill>
                  <a:srgbClr val="000000"/>
                </a:solidFill>
                <a:latin typeface="Nunito"/>
                <a:ea typeface="Nunito"/>
                <a:cs typeface="Nunito"/>
                <a:sym typeface="Nunito"/>
              </a:rPr>
              <a:t> de la </a:t>
            </a:r>
            <a:r>
              <a:rPr lang="en-US" sz="2599" dirty="0" err="1">
                <a:solidFill>
                  <a:srgbClr val="000000"/>
                </a:solidFill>
                <a:latin typeface="Nunito"/>
                <a:ea typeface="Nunito"/>
                <a:cs typeface="Nunito"/>
                <a:sym typeface="Nunito"/>
              </a:rPr>
              <a:t>Secretaría</a:t>
            </a:r>
            <a:r>
              <a:rPr lang="en-US" sz="2599" dirty="0">
                <a:solidFill>
                  <a:srgbClr val="000000"/>
                </a:solidFill>
                <a:latin typeface="Nunito"/>
                <a:ea typeface="Nunito"/>
                <a:cs typeface="Nunito"/>
                <a:sym typeface="Nunito"/>
              </a:rPr>
              <a:t> de Desarrollo Social </a:t>
            </a:r>
            <a:r>
              <a:rPr lang="en-US" sz="2599" dirty="0" err="1">
                <a:solidFill>
                  <a:srgbClr val="000000"/>
                </a:solidFill>
                <a:latin typeface="Nunito"/>
                <a:ea typeface="Nunito"/>
                <a:cs typeface="Nunito"/>
                <a:sym typeface="Nunito"/>
              </a:rPr>
              <a:t>en</a:t>
            </a:r>
            <a:r>
              <a:rPr lang="en-US" sz="2599" dirty="0">
                <a:solidFill>
                  <a:srgbClr val="000000"/>
                </a:solidFill>
                <a:latin typeface="Nunito"/>
                <a:ea typeface="Nunito"/>
                <a:cs typeface="Nunito"/>
                <a:sym typeface="Nunito"/>
              </a:rPr>
              <a:t> co-</a:t>
            </a:r>
            <a:r>
              <a:rPr lang="en-US" sz="2599" dirty="0" err="1">
                <a:solidFill>
                  <a:srgbClr val="000000"/>
                </a:solidFill>
                <a:latin typeface="Nunito"/>
                <a:ea typeface="Nunito"/>
                <a:cs typeface="Nunito"/>
                <a:sym typeface="Nunito"/>
              </a:rPr>
              <a:t>coordinación</a:t>
            </a:r>
            <a:r>
              <a:rPr lang="en-US" sz="2599" dirty="0">
                <a:solidFill>
                  <a:srgbClr val="000000"/>
                </a:solidFill>
                <a:latin typeface="Nunito"/>
                <a:ea typeface="Nunito"/>
                <a:cs typeface="Nunito"/>
                <a:sym typeface="Nunito"/>
              </a:rPr>
              <a:t> con la </a:t>
            </a:r>
            <a:r>
              <a:rPr lang="en-US" sz="2599" dirty="0" err="1">
                <a:solidFill>
                  <a:srgbClr val="000000"/>
                </a:solidFill>
                <a:latin typeface="Nunito"/>
                <a:ea typeface="Nunito"/>
                <a:cs typeface="Nunito"/>
                <a:sym typeface="Nunito"/>
              </a:rPr>
              <a:t>Secretaría</a:t>
            </a:r>
            <a:r>
              <a:rPr lang="en-US" sz="2599" dirty="0">
                <a:solidFill>
                  <a:srgbClr val="000000"/>
                </a:solidFill>
                <a:latin typeface="Nunito"/>
                <a:ea typeface="Nunito"/>
                <a:cs typeface="Nunito"/>
                <a:sym typeface="Nunito"/>
              </a:rPr>
              <a:t> de </a:t>
            </a:r>
            <a:r>
              <a:rPr lang="en-US" sz="2599" dirty="0" err="1">
                <a:solidFill>
                  <a:srgbClr val="000000"/>
                </a:solidFill>
                <a:latin typeface="Nunito"/>
                <a:ea typeface="Nunito"/>
                <a:cs typeface="Nunito"/>
                <a:sym typeface="Nunito"/>
              </a:rPr>
              <a:t>Ciencia</a:t>
            </a:r>
            <a:r>
              <a:rPr lang="en-US" sz="2599" dirty="0">
                <a:solidFill>
                  <a:srgbClr val="000000"/>
                </a:solidFill>
                <a:latin typeface="Nunito"/>
                <a:ea typeface="Nunito"/>
                <a:cs typeface="Nunito"/>
                <a:sym typeface="Nunito"/>
              </a:rPr>
              <a:t>, </a:t>
            </a:r>
            <a:r>
              <a:rPr lang="en-US" sz="2599" dirty="0" err="1">
                <a:solidFill>
                  <a:srgbClr val="000000"/>
                </a:solidFill>
                <a:latin typeface="Nunito"/>
                <a:ea typeface="Nunito"/>
                <a:cs typeface="Nunito"/>
                <a:sym typeface="Nunito"/>
              </a:rPr>
              <a:t>Tecnología</a:t>
            </a:r>
            <a:r>
              <a:rPr lang="en-US" sz="2599" dirty="0">
                <a:solidFill>
                  <a:srgbClr val="000000"/>
                </a:solidFill>
                <a:latin typeface="Nunito"/>
                <a:ea typeface="Nunito"/>
                <a:cs typeface="Nunito"/>
                <a:sym typeface="Nunito"/>
              </a:rPr>
              <a:t> y </a:t>
            </a:r>
            <a:r>
              <a:rPr lang="en-US" sz="2599" dirty="0" err="1">
                <a:solidFill>
                  <a:srgbClr val="000000"/>
                </a:solidFill>
                <a:latin typeface="Nunito"/>
                <a:ea typeface="Nunito"/>
                <a:cs typeface="Nunito"/>
                <a:sym typeface="Nunito"/>
              </a:rPr>
              <a:t>Políticas</a:t>
            </a:r>
            <a:r>
              <a:rPr lang="en-US" sz="2599" dirty="0">
                <a:solidFill>
                  <a:srgbClr val="000000"/>
                </a:solidFill>
                <a:latin typeface="Nunito"/>
                <a:ea typeface="Nunito"/>
                <a:cs typeface="Nunito"/>
                <a:sym typeface="Nunito"/>
              </a:rPr>
              <a:t> </a:t>
            </a:r>
            <a:r>
              <a:rPr lang="en-US" sz="2599" dirty="0" err="1">
                <a:solidFill>
                  <a:srgbClr val="000000"/>
                </a:solidFill>
                <a:latin typeface="Nunito"/>
                <a:ea typeface="Nunito"/>
                <a:cs typeface="Nunito"/>
                <a:sym typeface="Nunito"/>
              </a:rPr>
              <a:t>Educativas</a:t>
            </a:r>
            <a:r>
              <a:rPr lang="en-US" sz="2599" dirty="0">
                <a:solidFill>
                  <a:srgbClr val="000000"/>
                </a:solidFill>
                <a:latin typeface="Nunito"/>
                <a:ea typeface="Nunito"/>
                <a:cs typeface="Nunito"/>
                <a:sym typeface="Nunito"/>
              </a:rPr>
              <a:t> de La </a:t>
            </a:r>
            <a:r>
              <a:rPr lang="en-US" sz="2599" dirty="0" err="1">
                <a:solidFill>
                  <a:srgbClr val="000000"/>
                </a:solidFill>
                <a:latin typeface="Nunito"/>
                <a:ea typeface="Nunito"/>
                <a:cs typeface="Nunito"/>
                <a:sym typeface="Nunito"/>
              </a:rPr>
              <a:t>Matanza</a:t>
            </a:r>
            <a:r>
              <a:rPr lang="en-US" sz="2599" dirty="0">
                <a:solidFill>
                  <a:srgbClr val="000000"/>
                </a:solidFill>
                <a:latin typeface="Nunito"/>
                <a:ea typeface="Nunito"/>
                <a:cs typeface="Nunito"/>
                <a:sym typeface="Nunito"/>
              </a:rPr>
              <a:t>.</a:t>
            </a:r>
          </a:p>
          <a:p>
            <a:pPr algn="l">
              <a:lnSpc>
                <a:spcPts val="3639"/>
              </a:lnSpc>
            </a:pPr>
            <a:endParaRPr lang="en-US" sz="2599" dirty="0">
              <a:solidFill>
                <a:srgbClr val="000000"/>
              </a:solidFill>
              <a:latin typeface="Nunito"/>
              <a:ea typeface="Nunito"/>
              <a:cs typeface="Nunito"/>
              <a:sym typeface="Nunito"/>
            </a:endParaRPr>
          </a:p>
          <a:p>
            <a:pPr algn="l">
              <a:lnSpc>
                <a:spcPts val="3639"/>
              </a:lnSpc>
            </a:pPr>
            <a:r>
              <a:rPr lang="en-US" sz="2599" b="1" dirty="0" err="1">
                <a:solidFill>
                  <a:srgbClr val="000000"/>
                </a:solidFill>
                <a:latin typeface="Nunito Bold"/>
                <a:ea typeface="Nunito Bold"/>
                <a:cs typeface="Nunito Bold"/>
                <a:sym typeface="Nunito Bold"/>
              </a:rPr>
              <a:t>Responsables</a:t>
            </a:r>
            <a:r>
              <a:rPr lang="en-US" sz="2599" b="1" dirty="0">
                <a:solidFill>
                  <a:srgbClr val="000000"/>
                </a:solidFill>
                <a:latin typeface="Nunito Bold"/>
                <a:ea typeface="Nunito Bold"/>
                <a:cs typeface="Nunito Bold"/>
                <a:sym typeface="Nunito Bold"/>
              </a:rPr>
              <a:t> de </a:t>
            </a:r>
            <a:r>
              <a:rPr lang="en-US" sz="2599" b="1" dirty="0" err="1">
                <a:solidFill>
                  <a:srgbClr val="000000"/>
                </a:solidFill>
                <a:latin typeface="Nunito Bold"/>
                <a:ea typeface="Nunito Bold"/>
                <a:cs typeface="Nunito Bold"/>
                <a:sym typeface="Nunito Bold"/>
              </a:rPr>
              <a:t>Ciencia</a:t>
            </a:r>
            <a:r>
              <a:rPr lang="en-US" sz="2599" b="1" dirty="0">
                <a:solidFill>
                  <a:srgbClr val="000000"/>
                </a:solidFill>
                <a:latin typeface="Nunito Bold"/>
                <a:ea typeface="Nunito Bold"/>
                <a:cs typeface="Nunito Bold"/>
                <a:sym typeface="Nunito Bold"/>
              </a:rPr>
              <a:t>, </a:t>
            </a:r>
            <a:r>
              <a:rPr lang="en-US" sz="2599" b="1" dirty="0" err="1">
                <a:solidFill>
                  <a:srgbClr val="000000"/>
                </a:solidFill>
                <a:latin typeface="Nunito Bold"/>
                <a:ea typeface="Nunito Bold"/>
                <a:cs typeface="Nunito Bold"/>
                <a:sym typeface="Nunito Bold"/>
              </a:rPr>
              <a:t>Tecnología</a:t>
            </a:r>
            <a:r>
              <a:rPr lang="en-US" sz="2599" b="1" dirty="0">
                <a:solidFill>
                  <a:srgbClr val="000000"/>
                </a:solidFill>
                <a:latin typeface="Nunito Bold"/>
                <a:ea typeface="Nunito Bold"/>
                <a:cs typeface="Nunito Bold"/>
                <a:sym typeface="Nunito Bold"/>
              </a:rPr>
              <a:t> y </a:t>
            </a:r>
            <a:r>
              <a:rPr lang="en-US" sz="2599" b="1" dirty="0" err="1">
                <a:solidFill>
                  <a:srgbClr val="000000"/>
                </a:solidFill>
                <a:latin typeface="Nunito Bold"/>
                <a:ea typeface="Nunito Bold"/>
                <a:cs typeface="Nunito Bold"/>
                <a:sym typeface="Nunito Bold"/>
              </a:rPr>
              <a:t>Políticas</a:t>
            </a:r>
            <a:r>
              <a:rPr lang="en-US" sz="2599" b="1" dirty="0">
                <a:solidFill>
                  <a:srgbClr val="000000"/>
                </a:solidFill>
                <a:latin typeface="Nunito Bold"/>
                <a:ea typeface="Nunito Bold"/>
                <a:cs typeface="Nunito Bold"/>
                <a:sym typeface="Nunito Bold"/>
              </a:rPr>
              <a:t> </a:t>
            </a:r>
            <a:r>
              <a:rPr lang="en-US" sz="2599" b="1" dirty="0" err="1">
                <a:solidFill>
                  <a:srgbClr val="000000"/>
                </a:solidFill>
                <a:latin typeface="Nunito Bold"/>
                <a:ea typeface="Nunito Bold"/>
                <a:cs typeface="Nunito Bold"/>
                <a:sym typeface="Nunito Bold"/>
              </a:rPr>
              <a:t>Educativas</a:t>
            </a:r>
            <a:r>
              <a:rPr lang="en-US" sz="2599" b="1" dirty="0">
                <a:solidFill>
                  <a:srgbClr val="000000"/>
                </a:solidFill>
                <a:latin typeface="Nunito Bold"/>
                <a:ea typeface="Nunito Bold"/>
                <a:cs typeface="Nunito Bold"/>
                <a:sym typeface="Nunito Bold"/>
              </a:rPr>
              <a:t>:</a:t>
            </a:r>
            <a:r>
              <a:rPr lang="en-US" sz="2599" dirty="0">
                <a:solidFill>
                  <a:srgbClr val="000000"/>
                </a:solidFill>
                <a:latin typeface="Nunito"/>
                <a:ea typeface="Nunito"/>
                <a:cs typeface="Nunito"/>
                <a:sym typeface="Nunito"/>
              </a:rPr>
              <a:t> </a:t>
            </a:r>
            <a:r>
              <a:rPr lang="en-US" sz="2599" dirty="0" err="1">
                <a:solidFill>
                  <a:srgbClr val="000000"/>
                </a:solidFill>
                <a:latin typeface="Nunito"/>
                <a:ea typeface="Nunito"/>
                <a:cs typeface="Nunito"/>
                <a:sym typeface="Nunito"/>
              </a:rPr>
              <a:t>Lautaro</a:t>
            </a:r>
            <a:r>
              <a:rPr lang="en-US" sz="2599" dirty="0">
                <a:solidFill>
                  <a:srgbClr val="000000"/>
                </a:solidFill>
                <a:latin typeface="Nunito"/>
                <a:ea typeface="Nunito"/>
                <a:cs typeface="Nunito"/>
                <a:sym typeface="Nunito"/>
              </a:rPr>
              <a:t> Walter </a:t>
            </a:r>
            <a:r>
              <a:rPr lang="en-US" sz="2599" dirty="0" err="1">
                <a:solidFill>
                  <a:srgbClr val="000000"/>
                </a:solidFill>
                <a:latin typeface="Nunito"/>
                <a:ea typeface="Nunito"/>
                <a:cs typeface="Nunito"/>
                <a:sym typeface="Nunito"/>
              </a:rPr>
              <a:t>Montecino</a:t>
            </a:r>
            <a:r>
              <a:rPr lang="en-US" sz="2599" dirty="0">
                <a:solidFill>
                  <a:srgbClr val="000000"/>
                </a:solidFill>
                <a:latin typeface="Nunito"/>
                <a:ea typeface="Nunito"/>
                <a:cs typeface="Nunito"/>
                <a:sym typeface="Nunito"/>
              </a:rPr>
              <a:t> y Adriana Berra </a:t>
            </a:r>
          </a:p>
          <a:p>
            <a:pPr algn="l">
              <a:lnSpc>
                <a:spcPts val="3639"/>
              </a:lnSpc>
            </a:pPr>
            <a:r>
              <a:rPr lang="en-US" sz="2599" b="1" dirty="0" err="1">
                <a:solidFill>
                  <a:srgbClr val="000000"/>
                </a:solidFill>
                <a:latin typeface="Nunito Bold"/>
                <a:ea typeface="Nunito Bold"/>
                <a:cs typeface="Nunito Bold"/>
                <a:sym typeface="Nunito Bold"/>
              </a:rPr>
              <a:t>Responsables</a:t>
            </a:r>
            <a:r>
              <a:rPr lang="en-US" sz="2599" b="1" dirty="0">
                <a:solidFill>
                  <a:srgbClr val="000000"/>
                </a:solidFill>
                <a:latin typeface="Nunito Bold"/>
                <a:ea typeface="Nunito Bold"/>
                <a:cs typeface="Nunito Bold"/>
                <a:sym typeface="Nunito Bold"/>
              </a:rPr>
              <a:t> de Desarrollo Social:</a:t>
            </a:r>
            <a:r>
              <a:rPr lang="en-US" sz="2599" dirty="0">
                <a:solidFill>
                  <a:srgbClr val="000000"/>
                </a:solidFill>
                <a:latin typeface="Nunito"/>
                <a:ea typeface="Nunito"/>
                <a:cs typeface="Nunito"/>
                <a:sym typeface="Nunito"/>
              </a:rPr>
              <a:t> Natalia </a:t>
            </a:r>
            <a:r>
              <a:rPr lang="en-US" sz="2599" dirty="0" err="1">
                <a:solidFill>
                  <a:srgbClr val="000000"/>
                </a:solidFill>
                <a:latin typeface="Nunito"/>
                <a:ea typeface="Nunito"/>
                <a:cs typeface="Nunito"/>
                <a:sym typeface="Nunito"/>
              </a:rPr>
              <a:t>Colloca</a:t>
            </a:r>
            <a:r>
              <a:rPr lang="en-US" sz="2599" dirty="0">
                <a:solidFill>
                  <a:srgbClr val="000000"/>
                </a:solidFill>
                <a:latin typeface="Nunito"/>
                <a:ea typeface="Nunito"/>
                <a:cs typeface="Nunito"/>
                <a:sym typeface="Nunito"/>
              </a:rPr>
              <a:t> </a:t>
            </a:r>
          </a:p>
          <a:p>
            <a:pPr algn="l">
              <a:lnSpc>
                <a:spcPts val="3639"/>
              </a:lnSpc>
            </a:pPr>
            <a:r>
              <a:rPr lang="en-US" sz="2599" b="1" dirty="0" err="1">
                <a:solidFill>
                  <a:srgbClr val="000000"/>
                </a:solidFill>
                <a:latin typeface="Nunito Bold"/>
                <a:ea typeface="Nunito Bold"/>
                <a:cs typeface="Nunito Bold"/>
                <a:sym typeface="Nunito Bold"/>
              </a:rPr>
              <a:t>Equipo</a:t>
            </a:r>
            <a:r>
              <a:rPr lang="en-US" sz="2599" b="1" dirty="0">
                <a:solidFill>
                  <a:srgbClr val="000000"/>
                </a:solidFill>
                <a:latin typeface="Nunito Bold"/>
                <a:ea typeface="Nunito Bold"/>
                <a:cs typeface="Nunito Bold"/>
                <a:sym typeface="Nunito Bold"/>
              </a:rPr>
              <a:t> Técnico:</a:t>
            </a:r>
            <a:r>
              <a:rPr lang="en-US" sz="2599" dirty="0">
                <a:solidFill>
                  <a:srgbClr val="000000"/>
                </a:solidFill>
                <a:latin typeface="Nunito"/>
                <a:ea typeface="Nunito"/>
                <a:cs typeface="Nunito"/>
                <a:sym typeface="Nunito"/>
              </a:rPr>
              <a:t> Federico Robledo, Diego Moreira, Gabriela Pereira </a:t>
            </a:r>
            <a:r>
              <a:rPr lang="en-US" sz="2599" dirty="0" err="1">
                <a:solidFill>
                  <a:srgbClr val="000000"/>
                </a:solidFill>
                <a:latin typeface="Nunito"/>
                <a:ea typeface="Nunito"/>
                <a:cs typeface="Nunito"/>
                <a:sym typeface="Nunito"/>
              </a:rPr>
              <a:t>Diz</a:t>
            </a:r>
            <a:r>
              <a:rPr lang="en-US" sz="2599" dirty="0">
                <a:solidFill>
                  <a:srgbClr val="000000"/>
                </a:solidFill>
                <a:latin typeface="Nunito"/>
                <a:ea typeface="Nunito"/>
                <a:cs typeface="Nunito"/>
                <a:sym typeface="Nunito"/>
              </a:rPr>
              <a:t>, Camila Prudente, Nadia </a:t>
            </a:r>
            <a:r>
              <a:rPr lang="en-US" sz="2599" dirty="0" err="1">
                <a:solidFill>
                  <a:srgbClr val="000000"/>
                </a:solidFill>
                <a:latin typeface="Nunito"/>
                <a:ea typeface="Nunito"/>
                <a:cs typeface="Nunito"/>
                <a:sym typeface="Nunito"/>
              </a:rPr>
              <a:t>Testani</a:t>
            </a:r>
            <a:r>
              <a:rPr lang="en-US" sz="2599" dirty="0">
                <a:solidFill>
                  <a:srgbClr val="000000"/>
                </a:solidFill>
                <a:latin typeface="Nunito"/>
                <a:ea typeface="Nunito"/>
                <a:cs typeface="Nunito"/>
                <a:sym typeface="Nunito"/>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D86F9C-C71A-7142-8B28-0D00248D9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679450"/>
            <a:ext cx="16116300" cy="8928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grpSp>
        <p:nvGrpSpPr>
          <p:cNvPr id="2" name="Group 2"/>
          <p:cNvGrpSpPr/>
          <p:nvPr/>
        </p:nvGrpSpPr>
        <p:grpSpPr>
          <a:xfrm>
            <a:off x="1475220" y="1303482"/>
            <a:ext cx="13645279" cy="7787407"/>
            <a:chOff x="0" y="0"/>
            <a:chExt cx="3593818" cy="2051004"/>
          </a:xfrm>
        </p:grpSpPr>
        <p:sp>
          <p:nvSpPr>
            <p:cNvPr id="3" name="Freeform 3"/>
            <p:cNvSpPr/>
            <p:nvPr/>
          </p:nvSpPr>
          <p:spPr>
            <a:xfrm>
              <a:off x="0" y="0"/>
              <a:ext cx="3593818" cy="2051004"/>
            </a:xfrm>
            <a:custGeom>
              <a:avLst/>
              <a:gdLst/>
              <a:ahLst/>
              <a:cxnLst/>
              <a:rect l="l" t="t" r="r" b="b"/>
              <a:pathLst>
                <a:path w="3593818" h="2051004">
                  <a:moveTo>
                    <a:pt x="28936" y="0"/>
                  </a:moveTo>
                  <a:lnTo>
                    <a:pt x="3564882" y="0"/>
                  </a:lnTo>
                  <a:cubicBezTo>
                    <a:pt x="3580863" y="0"/>
                    <a:pt x="3593818" y="12955"/>
                    <a:pt x="3593818" y="28936"/>
                  </a:cubicBezTo>
                  <a:lnTo>
                    <a:pt x="3593818" y="2022068"/>
                  </a:lnTo>
                  <a:cubicBezTo>
                    <a:pt x="3593818" y="2029743"/>
                    <a:pt x="3590770" y="2037103"/>
                    <a:pt x="3585343" y="2042529"/>
                  </a:cubicBezTo>
                  <a:cubicBezTo>
                    <a:pt x="3579917" y="2047956"/>
                    <a:pt x="3572557" y="2051004"/>
                    <a:pt x="3564882" y="2051004"/>
                  </a:cubicBezTo>
                  <a:lnTo>
                    <a:pt x="28936" y="2051004"/>
                  </a:lnTo>
                  <a:cubicBezTo>
                    <a:pt x="12955" y="2051004"/>
                    <a:pt x="0" y="2038049"/>
                    <a:pt x="0" y="2022068"/>
                  </a:cubicBezTo>
                  <a:lnTo>
                    <a:pt x="0" y="28936"/>
                  </a:lnTo>
                  <a:cubicBezTo>
                    <a:pt x="0" y="12955"/>
                    <a:pt x="12955" y="0"/>
                    <a:pt x="28936" y="0"/>
                  </a:cubicBezTo>
                  <a:close/>
                </a:path>
              </a:pathLst>
            </a:custGeom>
            <a:solidFill>
              <a:srgbClr val="DBEBFF"/>
            </a:solidFill>
          </p:spPr>
        </p:sp>
        <p:sp>
          <p:nvSpPr>
            <p:cNvPr id="4" name="TextBox 4"/>
            <p:cNvSpPr txBox="1"/>
            <p:nvPr/>
          </p:nvSpPr>
          <p:spPr>
            <a:xfrm>
              <a:off x="0" y="-47625"/>
              <a:ext cx="3593818" cy="209862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08596">
            <a:off x="13962729" y="5684898"/>
            <a:ext cx="4104676" cy="4952852"/>
          </a:xfrm>
          <a:custGeom>
            <a:avLst/>
            <a:gdLst/>
            <a:ahLst/>
            <a:cxnLst/>
            <a:rect l="l" t="t" r="r" b="b"/>
            <a:pathLst>
              <a:path w="4104676" h="4952852">
                <a:moveTo>
                  <a:pt x="0" y="0"/>
                </a:moveTo>
                <a:lnTo>
                  <a:pt x="4104676" y="0"/>
                </a:lnTo>
                <a:lnTo>
                  <a:pt x="4104676" y="4952852"/>
                </a:lnTo>
                <a:lnTo>
                  <a:pt x="0" y="49528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TextBox 6"/>
          <p:cNvSpPr txBox="1"/>
          <p:nvPr/>
        </p:nvSpPr>
        <p:spPr>
          <a:xfrm>
            <a:off x="1676400" y="1352199"/>
            <a:ext cx="11834095" cy="994720"/>
          </a:xfrm>
          <a:prstGeom prst="rect">
            <a:avLst/>
          </a:prstGeom>
        </p:spPr>
        <p:txBody>
          <a:bodyPr lIns="0" tIns="0" rIns="0" bIns="0" rtlCol="0" anchor="t">
            <a:spAutoFit/>
          </a:bodyPr>
          <a:lstStyle/>
          <a:p>
            <a:pPr algn="l">
              <a:lnSpc>
                <a:spcPts val="7310"/>
              </a:lnSpc>
            </a:pPr>
            <a:r>
              <a:rPr lang="en-US" sz="5221" dirty="0" err="1">
                <a:solidFill>
                  <a:srgbClr val="000000"/>
                </a:solidFill>
                <a:latin typeface="Mango AC"/>
                <a:ea typeface="Mango AC"/>
                <a:cs typeface="Mango AC"/>
                <a:sym typeface="Mango AC"/>
              </a:rPr>
              <a:t>Introducción</a:t>
            </a:r>
            <a:r>
              <a:rPr lang="en-US" sz="5221" dirty="0">
                <a:solidFill>
                  <a:srgbClr val="000000"/>
                </a:solidFill>
                <a:latin typeface="Mango AC"/>
                <a:ea typeface="Mango AC"/>
                <a:cs typeface="Mango AC"/>
                <a:sym typeface="Mango AC"/>
              </a:rPr>
              <a:t>:</a:t>
            </a:r>
          </a:p>
        </p:txBody>
      </p:sp>
      <p:sp>
        <p:nvSpPr>
          <p:cNvPr id="7" name="TextBox 7"/>
          <p:cNvSpPr txBox="1"/>
          <p:nvPr/>
        </p:nvSpPr>
        <p:spPr>
          <a:xfrm>
            <a:off x="1676400" y="2400302"/>
            <a:ext cx="13258800" cy="7755969"/>
          </a:xfrm>
          <a:prstGeom prst="rect">
            <a:avLst/>
          </a:prstGeom>
        </p:spPr>
        <p:txBody>
          <a:bodyPr wrap="square" lIns="0" tIns="0" rIns="0" bIns="0" rtlCol="0" anchor="t">
            <a:spAutoFit/>
          </a:bodyPr>
          <a:lstStyle/>
          <a:p>
            <a:pPr>
              <a:lnSpc>
                <a:spcPts val="3919"/>
              </a:lnSpc>
            </a:pPr>
            <a:r>
              <a:rPr lang="en-US" sz="2400" dirty="0">
                <a:solidFill>
                  <a:srgbClr val="000000"/>
                </a:solidFill>
                <a:latin typeface="Nunito"/>
                <a:ea typeface="Nunito"/>
                <a:cs typeface="Nunito"/>
                <a:sym typeface="Nunito"/>
              </a:rPr>
              <a:t>La </a:t>
            </a:r>
            <a:r>
              <a:rPr lang="en-US" sz="2400" dirty="0" err="1">
                <a:solidFill>
                  <a:srgbClr val="000000"/>
                </a:solidFill>
                <a:latin typeface="Nunito"/>
                <a:ea typeface="Nunito"/>
                <a:cs typeface="Nunito"/>
                <a:sym typeface="Nunito"/>
              </a:rPr>
              <a:t>estrategia</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adoptada</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fue</a:t>
            </a:r>
            <a:r>
              <a:rPr lang="en-US" sz="2400" dirty="0">
                <a:solidFill>
                  <a:srgbClr val="000000"/>
                </a:solidFill>
                <a:latin typeface="Nunito"/>
                <a:ea typeface="Nunito"/>
                <a:cs typeface="Nunito"/>
                <a:sym typeface="Nunito"/>
              </a:rPr>
              <a:t> la de </a:t>
            </a:r>
            <a:r>
              <a:rPr lang="en-US" sz="2400" dirty="0" err="1">
                <a:solidFill>
                  <a:srgbClr val="000000"/>
                </a:solidFill>
                <a:latin typeface="Nunito"/>
                <a:ea typeface="Nunito"/>
                <a:cs typeface="Nunito"/>
                <a:sym typeface="Nunito"/>
              </a:rPr>
              <a:t>capacitar</a:t>
            </a:r>
            <a:r>
              <a:rPr lang="en-US" sz="2400" dirty="0">
                <a:solidFill>
                  <a:srgbClr val="000000"/>
                </a:solidFill>
                <a:latin typeface="Nunito"/>
                <a:ea typeface="Nunito"/>
                <a:cs typeface="Nunito"/>
                <a:sym typeface="Nunito"/>
              </a:rPr>
              <a:t> a la población </a:t>
            </a:r>
            <a:r>
              <a:rPr lang="en-US" sz="2400" dirty="0" err="1">
                <a:solidFill>
                  <a:srgbClr val="000000"/>
                </a:solidFill>
                <a:latin typeface="Nunito"/>
                <a:ea typeface="Nunito"/>
                <a:cs typeface="Nunito"/>
                <a:sym typeface="Nunito"/>
              </a:rPr>
              <a:t>en</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conceptos</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hidro-meteorológicos</a:t>
            </a:r>
            <a:r>
              <a:rPr lang="en-US" sz="2400" dirty="0">
                <a:solidFill>
                  <a:srgbClr val="000000"/>
                </a:solidFill>
                <a:latin typeface="Nunito"/>
                <a:ea typeface="Nunito"/>
                <a:cs typeface="Nunito"/>
                <a:sym typeface="Nunito"/>
              </a:rPr>
              <a:t> e </a:t>
            </a:r>
            <a:r>
              <a:rPr lang="en-US" sz="2400" dirty="0" err="1">
                <a:solidFill>
                  <a:srgbClr val="000000"/>
                </a:solidFill>
                <a:latin typeface="Nunito"/>
                <a:ea typeface="Nunito"/>
                <a:cs typeface="Nunito"/>
                <a:sym typeface="Nunito"/>
              </a:rPr>
              <a:t>involucrarla</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como</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generadora</a:t>
            </a:r>
            <a:r>
              <a:rPr lang="en-US" sz="2400" dirty="0">
                <a:solidFill>
                  <a:srgbClr val="000000"/>
                </a:solidFill>
                <a:latin typeface="Nunito"/>
                <a:ea typeface="Nunito"/>
                <a:cs typeface="Nunito"/>
                <a:sym typeface="Nunito"/>
              </a:rPr>
              <a:t> de </a:t>
            </a:r>
            <a:r>
              <a:rPr lang="en-US" sz="2400" dirty="0" err="1">
                <a:solidFill>
                  <a:srgbClr val="000000"/>
                </a:solidFill>
                <a:latin typeface="Nunito"/>
                <a:ea typeface="Nunito"/>
                <a:cs typeface="Nunito"/>
                <a:sym typeface="Nunito"/>
              </a:rPr>
              <a:t>información</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valiosa</a:t>
            </a:r>
            <a:r>
              <a:rPr lang="en-US" sz="2400" dirty="0">
                <a:solidFill>
                  <a:srgbClr val="000000"/>
                </a:solidFill>
                <a:latin typeface="Nunito"/>
                <a:ea typeface="Nunito"/>
                <a:cs typeface="Nunito"/>
                <a:sym typeface="Nunito"/>
              </a:rPr>
              <a:t>. La </a:t>
            </a:r>
            <a:r>
              <a:rPr lang="en-US" sz="2400" b="1" dirty="0" err="1">
                <a:solidFill>
                  <a:srgbClr val="000000"/>
                </a:solidFill>
                <a:latin typeface="Nunito Bold"/>
                <a:ea typeface="Nunito Bold"/>
                <a:cs typeface="Nunito Bold"/>
                <a:sym typeface="Nunito Bold"/>
              </a:rPr>
              <a:t>construcción</a:t>
            </a:r>
            <a:r>
              <a:rPr lang="en-US" sz="2400" b="1" dirty="0">
                <a:solidFill>
                  <a:srgbClr val="000000"/>
                </a:solidFill>
                <a:latin typeface="Nunito Bold"/>
                <a:ea typeface="Nunito Bold"/>
                <a:cs typeface="Nunito Bold"/>
                <a:sym typeface="Nunito Bold"/>
              </a:rPr>
              <a:t> de </a:t>
            </a:r>
            <a:r>
              <a:rPr lang="en-US" sz="2400" b="1" dirty="0" err="1">
                <a:solidFill>
                  <a:srgbClr val="000000"/>
                </a:solidFill>
                <a:latin typeface="Nunito Bold"/>
                <a:ea typeface="Nunito Bold"/>
                <a:cs typeface="Nunito Bold"/>
                <a:sym typeface="Nunito Bold"/>
              </a:rPr>
              <a:t>manera</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colectiva</a:t>
            </a:r>
            <a:r>
              <a:rPr lang="en-US" sz="2400" b="1" dirty="0">
                <a:solidFill>
                  <a:srgbClr val="000000"/>
                </a:solidFill>
                <a:latin typeface="Nunito Bold"/>
                <a:ea typeface="Nunito Bold"/>
                <a:cs typeface="Nunito Bold"/>
                <a:sym typeface="Nunito Bold"/>
              </a:rPr>
              <a:t> de </a:t>
            </a:r>
            <a:r>
              <a:rPr lang="en-US" sz="2400" b="1" dirty="0" err="1">
                <a:solidFill>
                  <a:srgbClr val="000000"/>
                </a:solidFill>
                <a:latin typeface="Nunito Bold"/>
                <a:ea typeface="Nunito Bold"/>
                <a:cs typeface="Nunito Bold"/>
                <a:sym typeface="Nunito Bold"/>
              </a:rPr>
              <a:t>sistemas</a:t>
            </a:r>
            <a:r>
              <a:rPr lang="en-US" sz="2400" b="1" dirty="0">
                <a:solidFill>
                  <a:srgbClr val="000000"/>
                </a:solidFill>
                <a:latin typeface="Nunito Bold"/>
                <a:ea typeface="Nunito Bold"/>
                <a:cs typeface="Nunito Bold"/>
                <a:sym typeface="Nunito Bold"/>
              </a:rPr>
              <a:t> de </a:t>
            </a:r>
            <a:r>
              <a:rPr lang="en-US" sz="2400" b="1" dirty="0" err="1">
                <a:solidFill>
                  <a:srgbClr val="000000"/>
                </a:solidFill>
                <a:latin typeface="Nunito Bold"/>
                <a:ea typeface="Nunito Bold"/>
                <a:cs typeface="Nunito Bold"/>
                <a:sym typeface="Nunito Bold"/>
              </a:rPr>
              <a:t>alerta</a:t>
            </a:r>
            <a:r>
              <a:rPr lang="en-US" sz="2400" b="1" dirty="0">
                <a:solidFill>
                  <a:srgbClr val="000000"/>
                </a:solidFill>
                <a:latin typeface="Nunito Bold"/>
                <a:ea typeface="Nunito Bold"/>
                <a:cs typeface="Nunito Bold"/>
                <a:sym typeface="Nunito Bold"/>
              </a:rPr>
              <a:t> </a:t>
            </a:r>
            <a:r>
              <a:rPr lang="en-US" sz="2400" b="1" dirty="0" err="1">
                <a:solidFill>
                  <a:srgbClr val="000000"/>
                </a:solidFill>
                <a:latin typeface="Nunito Bold"/>
                <a:ea typeface="Nunito Bold"/>
                <a:cs typeface="Nunito Bold"/>
                <a:sym typeface="Nunito Bold"/>
              </a:rPr>
              <a:t>temprana</a:t>
            </a:r>
            <a:r>
              <a:rPr lang="en-US" sz="2400" dirty="0">
                <a:solidFill>
                  <a:srgbClr val="000000"/>
                </a:solidFill>
                <a:latin typeface="Nunito"/>
                <a:ea typeface="Nunito"/>
                <a:cs typeface="Nunito"/>
                <a:sym typeface="Nunito"/>
              </a:rPr>
              <a:t> para la </a:t>
            </a:r>
            <a:r>
              <a:rPr lang="en-US" sz="2400" dirty="0" err="1">
                <a:solidFill>
                  <a:srgbClr val="000000"/>
                </a:solidFill>
                <a:latin typeface="Nunito"/>
                <a:ea typeface="Nunito"/>
                <a:cs typeface="Nunito"/>
                <a:sym typeface="Nunito"/>
              </a:rPr>
              <a:t>reducción</a:t>
            </a:r>
            <a:r>
              <a:rPr lang="en-US" sz="2400" dirty="0">
                <a:solidFill>
                  <a:srgbClr val="000000"/>
                </a:solidFill>
                <a:latin typeface="Nunito"/>
                <a:ea typeface="Nunito"/>
                <a:cs typeface="Nunito"/>
                <a:sym typeface="Nunito"/>
              </a:rPr>
              <a:t> de </a:t>
            </a:r>
            <a:r>
              <a:rPr lang="en-US" sz="2400" dirty="0" err="1">
                <a:solidFill>
                  <a:srgbClr val="000000"/>
                </a:solidFill>
                <a:latin typeface="Nunito"/>
                <a:ea typeface="Nunito"/>
                <a:cs typeface="Nunito"/>
                <a:sym typeface="Nunito"/>
              </a:rPr>
              <a:t>riesgos</a:t>
            </a:r>
            <a:r>
              <a:rPr lang="en-US" sz="2400" dirty="0">
                <a:solidFill>
                  <a:srgbClr val="000000"/>
                </a:solidFill>
                <a:latin typeface="Nunito"/>
                <a:ea typeface="Nunito"/>
                <a:cs typeface="Nunito"/>
                <a:sym typeface="Nunito"/>
              </a:rPr>
              <a:t> de </a:t>
            </a:r>
            <a:r>
              <a:rPr lang="en-US" sz="2400" dirty="0" err="1">
                <a:solidFill>
                  <a:srgbClr val="000000"/>
                </a:solidFill>
                <a:latin typeface="Nunito"/>
                <a:ea typeface="Nunito"/>
                <a:cs typeface="Nunito"/>
                <a:sym typeface="Nunito"/>
              </a:rPr>
              <a:t>desastre</a:t>
            </a:r>
            <a:r>
              <a:rPr lang="en-US" sz="2400" dirty="0">
                <a:solidFill>
                  <a:srgbClr val="000000"/>
                </a:solidFill>
                <a:latin typeface="Nunito"/>
                <a:ea typeface="Nunito"/>
                <a:cs typeface="Nunito"/>
                <a:sym typeface="Nunito"/>
              </a:rPr>
              <a:t> por </a:t>
            </a:r>
            <a:r>
              <a:rPr lang="en-US" sz="2400" dirty="0" err="1">
                <a:solidFill>
                  <a:srgbClr val="000000"/>
                </a:solidFill>
                <a:latin typeface="Nunito"/>
                <a:ea typeface="Nunito"/>
                <a:cs typeface="Nunito"/>
                <a:sym typeface="Nunito"/>
              </a:rPr>
              <a:t>amenazas</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hidro-meteorológicas</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en</a:t>
            </a:r>
            <a:r>
              <a:rPr lang="en-US" sz="2400" dirty="0">
                <a:solidFill>
                  <a:srgbClr val="000000"/>
                </a:solidFill>
                <a:latin typeface="Nunito"/>
                <a:ea typeface="Nunito"/>
                <a:cs typeface="Nunito"/>
                <a:sym typeface="Nunito"/>
              </a:rPr>
              <a:t> el Municipio de La </a:t>
            </a:r>
            <a:r>
              <a:rPr lang="en-US" sz="2400" dirty="0" err="1">
                <a:solidFill>
                  <a:srgbClr val="000000"/>
                </a:solidFill>
                <a:latin typeface="Nunito"/>
                <a:ea typeface="Nunito"/>
                <a:cs typeface="Nunito"/>
                <a:sym typeface="Nunito"/>
              </a:rPr>
              <a:t>Matanza</a:t>
            </a:r>
            <a:r>
              <a:rPr lang="en-US" sz="2400" dirty="0">
                <a:solidFill>
                  <a:srgbClr val="000000"/>
                </a:solidFill>
                <a:latin typeface="Nunito"/>
                <a:ea typeface="Nunito"/>
                <a:cs typeface="Nunito"/>
                <a:sym typeface="Nunito"/>
              </a:rPr>
              <a:t>.</a:t>
            </a:r>
          </a:p>
          <a:p>
            <a:pPr>
              <a:lnSpc>
                <a:spcPts val="3919"/>
              </a:lnSpc>
            </a:pPr>
            <a:endParaRPr lang="en-US" sz="2400" dirty="0">
              <a:solidFill>
                <a:srgbClr val="000000"/>
              </a:solidFill>
              <a:latin typeface="Nunito"/>
              <a:ea typeface="Nunito"/>
              <a:cs typeface="Nunito"/>
              <a:sym typeface="Nunito"/>
            </a:endParaRPr>
          </a:p>
          <a:p>
            <a:pPr algn="l">
              <a:lnSpc>
                <a:spcPts val="3919"/>
              </a:lnSpc>
            </a:pPr>
            <a:r>
              <a:rPr lang="en-US" sz="2400" b="1" dirty="0">
                <a:solidFill>
                  <a:srgbClr val="FF914D"/>
                </a:solidFill>
                <a:latin typeface="Nunito Bold"/>
                <a:ea typeface="Nunito Bold"/>
                <a:cs typeface="Nunito Bold"/>
                <a:sym typeface="Nunito Bold"/>
              </a:rPr>
              <a:t>Mediante la </a:t>
            </a:r>
            <a:r>
              <a:rPr lang="en-US" sz="2400" b="1" dirty="0" err="1">
                <a:solidFill>
                  <a:srgbClr val="FF914D"/>
                </a:solidFill>
                <a:latin typeface="Nunito Bold"/>
                <a:ea typeface="Nunito Bold"/>
                <a:cs typeface="Nunito Bold"/>
                <a:sym typeface="Nunito Bold"/>
              </a:rPr>
              <a:t>medición</a:t>
            </a:r>
            <a:r>
              <a:rPr lang="en-US" sz="2400" b="1" dirty="0">
                <a:solidFill>
                  <a:srgbClr val="FF914D"/>
                </a:solidFill>
                <a:latin typeface="Nunito Bold"/>
                <a:ea typeface="Nunito Bold"/>
                <a:cs typeface="Nunito Bold"/>
                <a:sym typeface="Nunito Bold"/>
              </a:rPr>
              <a:t> de las </a:t>
            </a:r>
            <a:r>
              <a:rPr lang="en-US" sz="2400" b="1" dirty="0" err="1">
                <a:solidFill>
                  <a:srgbClr val="FF914D"/>
                </a:solidFill>
                <a:latin typeface="Nunito Bold"/>
                <a:ea typeface="Nunito Bold"/>
                <a:cs typeface="Nunito Bold"/>
                <a:sym typeface="Nunito Bold"/>
              </a:rPr>
              <a:t>precipitaciones</a:t>
            </a:r>
            <a:r>
              <a:rPr lang="en-US" sz="2400" b="1" dirty="0">
                <a:solidFill>
                  <a:srgbClr val="FF914D"/>
                </a:solidFill>
                <a:latin typeface="Nunito Bold"/>
                <a:ea typeface="Nunito Bold"/>
                <a:cs typeface="Nunito Bold"/>
                <a:sym typeface="Nunito Bold"/>
              </a:rPr>
              <a:t> y </a:t>
            </a:r>
            <a:r>
              <a:rPr lang="en-US" sz="2400" b="1" dirty="0" err="1">
                <a:solidFill>
                  <a:srgbClr val="FF914D"/>
                </a:solidFill>
                <a:latin typeface="Nunito Bold"/>
                <a:ea typeface="Nunito Bold"/>
                <a:cs typeface="Nunito Bold"/>
                <a:sym typeface="Nunito Bold"/>
              </a:rPr>
              <a:t>reporte</a:t>
            </a:r>
            <a:r>
              <a:rPr lang="en-US" sz="2400" b="1" dirty="0">
                <a:solidFill>
                  <a:srgbClr val="FF914D"/>
                </a:solidFill>
                <a:latin typeface="Nunito Bold"/>
                <a:ea typeface="Nunito Bold"/>
                <a:cs typeface="Nunito Bold"/>
                <a:sym typeface="Nunito Bold"/>
              </a:rPr>
              <a:t> a un </a:t>
            </a:r>
            <a:r>
              <a:rPr lang="en-US" sz="2400" b="1" dirty="0" err="1">
                <a:solidFill>
                  <a:srgbClr val="FF914D"/>
                </a:solidFill>
                <a:latin typeface="Nunito Bold"/>
                <a:ea typeface="Nunito Bold"/>
                <a:cs typeface="Nunito Bold"/>
                <a:sym typeface="Nunito Bold"/>
              </a:rPr>
              <a:t>grupo</a:t>
            </a:r>
            <a:r>
              <a:rPr lang="en-US" sz="2400" b="1" dirty="0">
                <a:solidFill>
                  <a:srgbClr val="FF914D"/>
                </a:solidFill>
                <a:latin typeface="Nunito Bold"/>
                <a:ea typeface="Nunito Bold"/>
                <a:cs typeface="Nunito Bold"/>
                <a:sym typeface="Nunito Bold"/>
              </a:rPr>
              <a:t> de </a:t>
            </a:r>
            <a:r>
              <a:rPr lang="en-US" sz="2400" b="1" dirty="0" err="1">
                <a:solidFill>
                  <a:srgbClr val="FF914D"/>
                </a:solidFill>
                <a:latin typeface="Nunito Bold"/>
                <a:ea typeface="Nunito Bold"/>
                <a:cs typeface="Nunito Bold"/>
                <a:sym typeface="Nunito Bold"/>
              </a:rPr>
              <a:t>Whatsapp</a:t>
            </a:r>
            <a:r>
              <a:rPr lang="en-US" sz="2400" b="1" dirty="0">
                <a:solidFill>
                  <a:srgbClr val="FF914D"/>
                </a:solidFill>
                <a:latin typeface="Nunito Bold"/>
                <a:ea typeface="Nunito Bold"/>
                <a:cs typeface="Nunito Bold"/>
                <a:sym typeface="Nunito Bold"/>
              </a:rPr>
              <a:t> del que </a:t>
            </a:r>
            <a:r>
              <a:rPr lang="en-US" sz="2400" b="1" dirty="0" err="1">
                <a:solidFill>
                  <a:srgbClr val="FF914D"/>
                </a:solidFill>
                <a:latin typeface="Nunito Bold"/>
                <a:ea typeface="Nunito Bold"/>
                <a:cs typeface="Nunito Bold"/>
                <a:sym typeface="Nunito Bold"/>
              </a:rPr>
              <a:t>forman</a:t>
            </a:r>
            <a:r>
              <a:rPr lang="en-US" sz="2400" b="1" dirty="0">
                <a:solidFill>
                  <a:srgbClr val="FF914D"/>
                </a:solidFill>
                <a:latin typeface="Nunito Bold"/>
                <a:ea typeface="Nunito Bold"/>
                <a:cs typeface="Nunito Bold"/>
                <a:sym typeface="Nunito Bold"/>
              </a:rPr>
              <a:t> </a:t>
            </a:r>
            <a:r>
              <a:rPr lang="en-US" sz="2400" b="1" dirty="0" err="1">
                <a:solidFill>
                  <a:srgbClr val="FF914D"/>
                </a:solidFill>
                <a:latin typeface="Nunito Bold"/>
                <a:ea typeface="Nunito Bold"/>
                <a:cs typeface="Nunito Bold"/>
                <a:sym typeface="Nunito Bold"/>
              </a:rPr>
              <a:t>parte</a:t>
            </a:r>
            <a:r>
              <a:rPr lang="en-US" sz="2400" b="1" dirty="0">
                <a:solidFill>
                  <a:srgbClr val="FF914D"/>
                </a:solidFill>
                <a:latin typeface="Nunito Bold"/>
                <a:ea typeface="Nunito Bold"/>
                <a:cs typeface="Nunito Bold"/>
                <a:sym typeface="Nunito Bold"/>
              </a:rPr>
              <a:t> </a:t>
            </a:r>
            <a:r>
              <a:rPr lang="en-US" sz="2400" b="1" dirty="0" err="1">
                <a:solidFill>
                  <a:srgbClr val="FF914D"/>
                </a:solidFill>
                <a:latin typeface="Nunito Bold"/>
                <a:ea typeface="Nunito Bold"/>
                <a:cs typeface="Nunito Bold"/>
                <a:sym typeface="Nunito Bold"/>
              </a:rPr>
              <a:t>áreas</a:t>
            </a:r>
            <a:r>
              <a:rPr lang="en-US" sz="2400" b="1" dirty="0">
                <a:solidFill>
                  <a:srgbClr val="FF914D"/>
                </a:solidFill>
                <a:latin typeface="Nunito Bold"/>
                <a:ea typeface="Nunito Bold"/>
                <a:cs typeface="Nunito Bold"/>
                <a:sym typeface="Nunito Bold"/>
              </a:rPr>
              <a:t> del </a:t>
            </a:r>
            <a:r>
              <a:rPr lang="en-US" sz="2400" b="1" dirty="0" err="1">
                <a:solidFill>
                  <a:srgbClr val="FF914D"/>
                </a:solidFill>
                <a:latin typeface="Nunito Bold"/>
                <a:ea typeface="Nunito Bold"/>
                <a:cs typeface="Nunito Bold"/>
                <a:sym typeface="Nunito Bold"/>
              </a:rPr>
              <a:t>Ejecutivo</a:t>
            </a:r>
            <a:r>
              <a:rPr lang="en-US" sz="2400" b="1" dirty="0">
                <a:solidFill>
                  <a:srgbClr val="FF914D"/>
                </a:solidFill>
                <a:latin typeface="Nunito Bold"/>
                <a:ea typeface="Nunito Bold"/>
                <a:cs typeface="Nunito Bold"/>
                <a:sym typeface="Nunito Bold"/>
              </a:rPr>
              <a:t> local </a:t>
            </a:r>
            <a:r>
              <a:rPr lang="en-US" sz="2400" b="1" dirty="0" err="1">
                <a:solidFill>
                  <a:srgbClr val="FF914D"/>
                </a:solidFill>
                <a:latin typeface="Nunito Bold"/>
                <a:ea typeface="Nunito Bold"/>
                <a:cs typeface="Nunito Bold"/>
                <a:sym typeface="Nunito Bold"/>
              </a:rPr>
              <a:t>como</a:t>
            </a:r>
            <a:r>
              <a:rPr lang="en-US" sz="2400" b="1" dirty="0">
                <a:solidFill>
                  <a:srgbClr val="FF914D"/>
                </a:solidFill>
                <a:latin typeface="Nunito Bold"/>
                <a:ea typeface="Nunito Bold"/>
                <a:cs typeface="Nunito Bold"/>
                <a:sym typeface="Nunito Bold"/>
              </a:rPr>
              <a:t> </a:t>
            </a:r>
            <a:r>
              <a:rPr lang="en-US" sz="2400" b="1" dirty="0" err="1">
                <a:solidFill>
                  <a:srgbClr val="FF914D"/>
                </a:solidFill>
                <a:latin typeface="Nunito Bold"/>
                <a:ea typeface="Nunito Bold"/>
                <a:cs typeface="Nunito Bold"/>
                <a:sym typeface="Nunito Bold"/>
              </a:rPr>
              <a:t>Defensa</a:t>
            </a:r>
            <a:r>
              <a:rPr lang="en-US" sz="2400" b="1" dirty="0">
                <a:solidFill>
                  <a:srgbClr val="FF914D"/>
                </a:solidFill>
                <a:latin typeface="Nunito Bold"/>
                <a:ea typeface="Nunito Bold"/>
                <a:cs typeface="Nunito Bold"/>
                <a:sym typeface="Nunito Bold"/>
              </a:rPr>
              <a:t> Civil y </a:t>
            </a:r>
            <a:r>
              <a:rPr lang="en-US" sz="2400" b="1" dirty="0" err="1">
                <a:solidFill>
                  <a:srgbClr val="FF914D"/>
                </a:solidFill>
                <a:latin typeface="Nunito Bold"/>
                <a:ea typeface="Nunito Bold"/>
                <a:cs typeface="Nunito Bold"/>
                <a:sym typeface="Nunito Bold"/>
              </a:rPr>
              <a:t>Ambiente</a:t>
            </a:r>
            <a:r>
              <a:rPr lang="en-US" sz="2400" b="1" dirty="0">
                <a:solidFill>
                  <a:srgbClr val="FF914D"/>
                </a:solidFill>
                <a:latin typeface="Nunito Bold"/>
                <a:ea typeface="Nunito Bold"/>
                <a:cs typeface="Nunito Bold"/>
                <a:sym typeface="Nunito Bold"/>
              </a:rPr>
              <a:t>.</a:t>
            </a:r>
          </a:p>
          <a:p>
            <a:pPr algn="l">
              <a:lnSpc>
                <a:spcPts val="3919"/>
              </a:lnSpc>
            </a:pPr>
            <a:r>
              <a:rPr lang="en-US" sz="2400" b="1" dirty="0">
                <a:solidFill>
                  <a:srgbClr val="FF914D"/>
                </a:solidFill>
                <a:latin typeface="Nunito Bold"/>
                <a:ea typeface="Nunito Bold"/>
                <a:cs typeface="Nunito Bold"/>
                <a:sym typeface="Nunito Bold"/>
              </a:rPr>
              <a:t>A </a:t>
            </a:r>
            <a:r>
              <a:rPr lang="en-US" sz="2400" b="1" dirty="0" err="1">
                <a:solidFill>
                  <a:srgbClr val="FF914D"/>
                </a:solidFill>
                <a:latin typeface="Nunito Bold"/>
                <a:ea typeface="Nunito Bold"/>
                <a:cs typeface="Nunito Bold"/>
                <a:sym typeface="Nunito Bold"/>
              </a:rPr>
              <a:t>ello</a:t>
            </a:r>
            <a:r>
              <a:rPr lang="en-US" sz="2400" b="1" dirty="0">
                <a:solidFill>
                  <a:srgbClr val="FF914D"/>
                </a:solidFill>
                <a:latin typeface="Nunito Bold"/>
                <a:ea typeface="Nunito Bold"/>
                <a:cs typeface="Nunito Bold"/>
                <a:sym typeface="Nunito Bold"/>
              </a:rPr>
              <a:t> se </a:t>
            </a:r>
            <a:r>
              <a:rPr lang="en-US" sz="2400" b="1" dirty="0" err="1">
                <a:solidFill>
                  <a:srgbClr val="FF914D"/>
                </a:solidFill>
                <a:latin typeface="Nunito Bold"/>
                <a:ea typeface="Nunito Bold"/>
                <a:cs typeface="Nunito Bold"/>
                <a:sym typeface="Nunito Bold"/>
              </a:rPr>
              <a:t>agregó</a:t>
            </a:r>
            <a:r>
              <a:rPr lang="en-US" sz="2400" b="1" dirty="0">
                <a:solidFill>
                  <a:srgbClr val="FF914D"/>
                </a:solidFill>
                <a:latin typeface="Nunito Bold"/>
                <a:ea typeface="Nunito Bold"/>
                <a:cs typeface="Nunito Bold"/>
                <a:sym typeface="Nunito Bold"/>
              </a:rPr>
              <a:t> </a:t>
            </a:r>
            <a:r>
              <a:rPr lang="en-US" sz="2400" b="1" dirty="0" err="1">
                <a:solidFill>
                  <a:srgbClr val="FF914D"/>
                </a:solidFill>
                <a:latin typeface="Nunito Bold"/>
                <a:ea typeface="Nunito Bold"/>
                <a:cs typeface="Nunito Bold"/>
                <a:sym typeface="Nunito Bold"/>
              </a:rPr>
              <a:t>luego</a:t>
            </a:r>
            <a:r>
              <a:rPr lang="en-US" sz="2400" b="1" dirty="0">
                <a:solidFill>
                  <a:srgbClr val="FF914D"/>
                </a:solidFill>
                <a:latin typeface="Nunito Bold"/>
                <a:ea typeface="Nunito Bold"/>
                <a:cs typeface="Nunito Bold"/>
                <a:sym typeface="Nunito Bold"/>
              </a:rPr>
              <a:t> un </a:t>
            </a:r>
            <a:r>
              <a:rPr lang="en-US" sz="2400" b="1" dirty="0" err="1">
                <a:solidFill>
                  <a:srgbClr val="FF914D"/>
                </a:solidFill>
                <a:latin typeface="Nunito Bold"/>
                <a:ea typeface="Nunito Bold"/>
                <a:cs typeface="Nunito Bold"/>
                <a:sym typeface="Nunito Bold"/>
              </a:rPr>
              <a:t>sistema</a:t>
            </a:r>
            <a:r>
              <a:rPr lang="en-US" sz="2400" b="1" dirty="0">
                <a:solidFill>
                  <a:srgbClr val="FF914D"/>
                </a:solidFill>
                <a:latin typeface="Nunito Bold"/>
                <a:ea typeface="Nunito Bold"/>
                <a:cs typeface="Nunito Bold"/>
                <a:sym typeface="Nunito Bold"/>
              </a:rPr>
              <a:t> de </a:t>
            </a:r>
            <a:r>
              <a:rPr lang="en-US" sz="2400" b="1" dirty="0" err="1">
                <a:solidFill>
                  <a:srgbClr val="FF914D"/>
                </a:solidFill>
                <a:latin typeface="Nunito Bold"/>
                <a:ea typeface="Nunito Bold"/>
                <a:cs typeface="Nunito Bold"/>
                <a:sym typeface="Nunito Bold"/>
              </a:rPr>
              <a:t>monitoreo</a:t>
            </a:r>
            <a:r>
              <a:rPr lang="en-US" sz="2400" b="1" dirty="0">
                <a:solidFill>
                  <a:srgbClr val="FF914D"/>
                </a:solidFill>
                <a:latin typeface="Nunito Bold"/>
                <a:ea typeface="Nunito Bold"/>
                <a:cs typeface="Nunito Bold"/>
                <a:sym typeface="Nunito Bold"/>
              </a:rPr>
              <a:t> </a:t>
            </a:r>
            <a:r>
              <a:rPr lang="en-US" sz="2400" b="1" dirty="0" err="1">
                <a:solidFill>
                  <a:srgbClr val="FF914D"/>
                </a:solidFill>
                <a:latin typeface="Nunito Bold"/>
                <a:ea typeface="Nunito Bold"/>
                <a:cs typeface="Nunito Bold"/>
                <a:sym typeface="Nunito Bold"/>
              </a:rPr>
              <a:t>remoto</a:t>
            </a:r>
            <a:r>
              <a:rPr lang="en-US" sz="2400" b="1" dirty="0">
                <a:solidFill>
                  <a:srgbClr val="FF914D"/>
                </a:solidFill>
                <a:latin typeface="Nunito Bold"/>
                <a:ea typeface="Nunito Bold"/>
                <a:cs typeface="Nunito Bold"/>
                <a:sym typeface="Nunito Bold"/>
              </a:rPr>
              <a:t> de </a:t>
            </a:r>
            <a:r>
              <a:rPr lang="en-US" sz="2400" b="1" dirty="0" err="1">
                <a:solidFill>
                  <a:srgbClr val="FF914D"/>
                </a:solidFill>
                <a:latin typeface="Nunito Bold"/>
                <a:ea typeface="Nunito Bold"/>
                <a:cs typeface="Nunito Bold"/>
                <a:sym typeface="Nunito Bold"/>
              </a:rPr>
              <a:t>reglas</a:t>
            </a:r>
            <a:r>
              <a:rPr lang="en-US" sz="2400" b="1" dirty="0">
                <a:solidFill>
                  <a:srgbClr val="FF914D"/>
                </a:solidFill>
                <a:latin typeface="Nunito Bold"/>
                <a:ea typeface="Nunito Bold"/>
                <a:cs typeface="Nunito Bold"/>
                <a:sym typeface="Nunito Bold"/>
              </a:rPr>
              <a:t> de </a:t>
            </a:r>
            <a:r>
              <a:rPr lang="en-US" sz="2400" b="1" dirty="0" err="1">
                <a:solidFill>
                  <a:srgbClr val="FF914D"/>
                </a:solidFill>
                <a:latin typeface="Nunito Bold"/>
                <a:ea typeface="Nunito Bold"/>
                <a:cs typeface="Nunito Bold"/>
                <a:sym typeface="Nunito Bold"/>
              </a:rPr>
              <a:t>nivel</a:t>
            </a:r>
            <a:r>
              <a:rPr lang="en-US" sz="2400" b="1" dirty="0">
                <a:solidFill>
                  <a:srgbClr val="FF914D"/>
                </a:solidFill>
                <a:latin typeface="Nunito Bold"/>
                <a:ea typeface="Nunito Bold"/>
                <a:cs typeface="Nunito Bold"/>
                <a:sym typeface="Nunito Bold"/>
              </a:rPr>
              <a:t> de los </a:t>
            </a:r>
            <a:r>
              <a:rPr lang="en-US" sz="2400" b="1" dirty="0" err="1">
                <a:solidFill>
                  <a:srgbClr val="FF914D"/>
                </a:solidFill>
                <a:latin typeface="Nunito Bold"/>
                <a:ea typeface="Nunito Bold"/>
                <a:cs typeface="Nunito Bold"/>
                <a:sym typeface="Nunito Bold"/>
              </a:rPr>
              <a:t>caudales</a:t>
            </a:r>
            <a:r>
              <a:rPr lang="en-US" sz="2400" b="1" dirty="0">
                <a:solidFill>
                  <a:srgbClr val="FF914D"/>
                </a:solidFill>
                <a:latin typeface="Nunito Bold"/>
                <a:ea typeface="Nunito Bold"/>
                <a:cs typeface="Nunito Bold"/>
                <a:sym typeface="Nunito Bold"/>
              </a:rPr>
              <a:t> de los </a:t>
            </a:r>
            <a:r>
              <a:rPr lang="en-US" sz="2400" b="1" dirty="0" err="1">
                <a:solidFill>
                  <a:srgbClr val="FF914D"/>
                </a:solidFill>
                <a:latin typeface="Nunito Bold"/>
                <a:ea typeface="Nunito Bold"/>
                <a:cs typeface="Nunito Bold"/>
                <a:sym typeface="Nunito Bold"/>
              </a:rPr>
              <a:t>principales</a:t>
            </a:r>
            <a:r>
              <a:rPr lang="en-US" sz="2400" b="1" dirty="0">
                <a:solidFill>
                  <a:srgbClr val="FF914D"/>
                </a:solidFill>
                <a:latin typeface="Nunito Bold"/>
                <a:ea typeface="Nunito Bold"/>
                <a:cs typeface="Nunito Bold"/>
                <a:sym typeface="Nunito Bold"/>
              </a:rPr>
              <a:t> arroyos y del </a:t>
            </a:r>
            <a:r>
              <a:rPr lang="en-US" sz="2400" b="1" dirty="0" err="1">
                <a:solidFill>
                  <a:srgbClr val="FF914D"/>
                </a:solidFill>
                <a:latin typeface="Nunito Bold"/>
                <a:ea typeface="Nunito Bold"/>
                <a:cs typeface="Nunito Bold"/>
                <a:sym typeface="Nunito Bold"/>
              </a:rPr>
              <a:t>río</a:t>
            </a:r>
            <a:r>
              <a:rPr lang="en-US" sz="2400" b="1" dirty="0">
                <a:solidFill>
                  <a:srgbClr val="FF914D"/>
                </a:solidFill>
                <a:latin typeface="Nunito Bold"/>
                <a:ea typeface="Nunito Bold"/>
                <a:cs typeface="Nunito Bold"/>
                <a:sym typeface="Nunito Bold"/>
              </a:rPr>
              <a:t> </a:t>
            </a:r>
            <a:r>
              <a:rPr lang="en-US" sz="2400" b="1" dirty="0" err="1">
                <a:solidFill>
                  <a:srgbClr val="FF914D"/>
                </a:solidFill>
                <a:latin typeface="Nunito Bold"/>
                <a:ea typeface="Nunito Bold"/>
                <a:cs typeface="Nunito Bold"/>
                <a:sym typeface="Nunito Bold"/>
              </a:rPr>
              <a:t>Matanza</a:t>
            </a:r>
            <a:r>
              <a:rPr lang="en-US" sz="2400" b="1" dirty="0">
                <a:solidFill>
                  <a:srgbClr val="FF914D"/>
                </a:solidFill>
                <a:latin typeface="Nunito Bold"/>
                <a:ea typeface="Nunito Bold"/>
                <a:cs typeface="Nunito Bold"/>
                <a:sym typeface="Nunito Bold"/>
              </a:rPr>
              <a:t>.</a:t>
            </a:r>
          </a:p>
          <a:p>
            <a:pPr algn="l">
              <a:lnSpc>
                <a:spcPts val="3919"/>
              </a:lnSpc>
            </a:pPr>
            <a:endParaRPr lang="en-US" sz="2400" b="1" dirty="0">
              <a:solidFill>
                <a:srgbClr val="FF914D"/>
              </a:solidFill>
              <a:latin typeface="Nunito Bold"/>
              <a:ea typeface="Nunito Bold"/>
              <a:cs typeface="Nunito Bold"/>
              <a:sym typeface="Nunito Bold"/>
            </a:endParaRPr>
          </a:p>
          <a:p>
            <a:pPr algn="l">
              <a:lnSpc>
                <a:spcPts val="3639"/>
              </a:lnSpc>
            </a:pPr>
            <a:r>
              <a:rPr lang="en-US" sz="2400" dirty="0" err="1">
                <a:solidFill>
                  <a:srgbClr val="000000"/>
                </a:solidFill>
                <a:latin typeface="Nunito"/>
                <a:ea typeface="Nunito"/>
                <a:cs typeface="Nunito"/>
                <a:sym typeface="Nunito"/>
              </a:rPr>
              <a:t>Anticipando</a:t>
            </a:r>
            <a:r>
              <a:rPr lang="en-US" sz="2400" dirty="0">
                <a:solidFill>
                  <a:srgbClr val="000000"/>
                </a:solidFill>
                <a:latin typeface="Nunito"/>
                <a:ea typeface="Nunito"/>
                <a:cs typeface="Nunito"/>
                <a:sym typeface="Nunito"/>
              </a:rPr>
              <a:t> La </a:t>
            </a:r>
            <a:r>
              <a:rPr lang="en-US" sz="2400" dirty="0" err="1">
                <a:solidFill>
                  <a:srgbClr val="000000"/>
                </a:solidFill>
                <a:latin typeface="Nunito"/>
                <a:ea typeface="Nunito"/>
                <a:cs typeface="Nunito"/>
                <a:sym typeface="Nunito"/>
              </a:rPr>
              <a:t>Crecida</a:t>
            </a:r>
            <a:r>
              <a:rPr lang="en-US" sz="2400" dirty="0">
                <a:solidFill>
                  <a:srgbClr val="000000"/>
                </a:solidFill>
                <a:latin typeface="Nunito"/>
                <a:ea typeface="Nunito"/>
                <a:cs typeface="Nunito"/>
                <a:sym typeface="Nunito"/>
              </a:rPr>
              <a:t> </a:t>
            </a:r>
            <a:r>
              <a:rPr lang="en-US" sz="2400" dirty="0" err="1">
                <a:solidFill>
                  <a:srgbClr val="000000"/>
                </a:solidFill>
                <a:latin typeface="Nunito"/>
                <a:ea typeface="Nunito"/>
                <a:cs typeface="Nunito"/>
                <a:sym typeface="Nunito"/>
              </a:rPr>
              <a:t>articula</a:t>
            </a:r>
            <a:r>
              <a:rPr lang="en-US" sz="2400" dirty="0">
                <a:solidFill>
                  <a:srgbClr val="000000"/>
                </a:solidFill>
                <a:latin typeface="Nunito"/>
                <a:ea typeface="Nunito"/>
                <a:cs typeface="Nunito"/>
                <a:sym typeface="Nunito"/>
              </a:rPr>
              <a:t> con  </a:t>
            </a:r>
            <a:r>
              <a:rPr lang="en-US" sz="2400" dirty="0" err="1">
                <a:solidFill>
                  <a:srgbClr val="000000"/>
                </a:solidFill>
                <a:latin typeface="Nunito"/>
                <a:ea typeface="Nunito"/>
                <a:cs typeface="Nunito"/>
                <a:sym typeface="Nunito"/>
              </a:rPr>
              <a:t>Facultad</a:t>
            </a:r>
            <a:r>
              <a:rPr lang="en-US" sz="2400" dirty="0">
                <a:solidFill>
                  <a:srgbClr val="000000"/>
                </a:solidFill>
                <a:latin typeface="Nunito"/>
                <a:ea typeface="Nunito"/>
                <a:cs typeface="Nunito"/>
                <a:sym typeface="Nunito"/>
              </a:rPr>
              <a:t> de Exactas y Cs Naturales UBA/ CONICET; </a:t>
            </a:r>
            <a:r>
              <a:rPr lang="en-US" sz="2400" dirty="0" err="1">
                <a:solidFill>
                  <a:srgbClr val="000000"/>
                </a:solidFill>
                <a:latin typeface="Nunito"/>
                <a:ea typeface="Nunito"/>
                <a:cs typeface="Nunito"/>
                <a:sym typeface="Nunito"/>
              </a:rPr>
              <a:t>Dirección</a:t>
            </a:r>
            <a:r>
              <a:rPr lang="en-US" sz="2400" dirty="0">
                <a:solidFill>
                  <a:srgbClr val="000000"/>
                </a:solidFill>
                <a:latin typeface="Nunito"/>
                <a:ea typeface="Nunito"/>
                <a:cs typeface="Nunito"/>
                <a:sym typeface="Nunito"/>
              </a:rPr>
              <a:t> Provincial de </a:t>
            </a:r>
            <a:r>
              <a:rPr lang="en-US" sz="2400" dirty="0" err="1">
                <a:solidFill>
                  <a:srgbClr val="000000"/>
                </a:solidFill>
                <a:latin typeface="Nunito"/>
                <a:ea typeface="Nunito"/>
                <a:cs typeface="Nunito"/>
                <a:sym typeface="Nunito"/>
              </a:rPr>
              <a:t>Riesgos</a:t>
            </a:r>
            <a:r>
              <a:rPr lang="en-US" sz="2400" dirty="0">
                <a:solidFill>
                  <a:srgbClr val="000000"/>
                </a:solidFill>
                <a:latin typeface="Nunito"/>
                <a:ea typeface="Nunito"/>
                <a:cs typeface="Nunito"/>
                <a:sym typeface="Nunito"/>
              </a:rPr>
              <a:t> y </a:t>
            </a:r>
            <a:r>
              <a:rPr lang="en-US" sz="2400" dirty="0" err="1">
                <a:solidFill>
                  <a:srgbClr val="000000"/>
                </a:solidFill>
                <a:latin typeface="Nunito"/>
                <a:ea typeface="Nunito"/>
                <a:cs typeface="Nunito"/>
                <a:sym typeface="Nunito"/>
              </a:rPr>
              <a:t>emergencias</a:t>
            </a:r>
            <a:r>
              <a:rPr lang="en-US" sz="2400" dirty="0">
                <a:solidFill>
                  <a:srgbClr val="000000"/>
                </a:solidFill>
                <a:latin typeface="Nunito"/>
                <a:ea typeface="Nunito"/>
                <a:cs typeface="Nunito"/>
                <a:sym typeface="Nunito"/>
              </a:rPr>
              <a:t> PBA; ACUMAR;  Instituto Nacional del Agua (INA);  Instituto </a:t>
            </a:r>
            <a:r>
              <a:rPr lang="en-US" sz="2400" dirty="0" err="1">
                <a:solidFill>
                  <a:srgbClr val="000000"/>
                </a:solidFill>
                <a:latin typeface="Nunito"/>
                <a:ea typeface="Nunito"/>
                <a:cs typeface="Nunito"/>
                <a:sym typeface="Nunito"/>
              </a:rPr>
              <a:t>Geográfico</a:t>
            </a:r>
            <a:r>
              <a:rPr lang="en-US" sz="2400" dirty="0">
                <a:solidFill>
                  <a:srgbClr val="000000"/>
                </a:solidFill>
                <a:latin typeface="Nunito"/>
                <a:ea typeface="Nunito"/>
                <a:cs typeface="Nunito"/>
                <a:sym typeface="Nunito"/>
              </a:rPr>
              <a:t> Nacional (IGN); </a:t>
            </a:r>
            <a:r>
              <a:rPr lang="en-US" sz="2400" dirty="0" err="1">
                <a:solidFill>
                  <a:srgbClr val="000000"/>
                </a:solidFill>
                <a:latin typeface="Nunito"/>
                <a:ea typeface="Nunito"/>
                <a:cs typeface="Nunito"/>
                <a:sym typeface="Nunito"/>
              </a:rPr>
              <a:t>Ministerio</a:t>
            </a:r>
            <a:r>
              <a:rPr lang="en-US" sz="2400" dirty="0">
                <a:solidFill>
                  <a:srgbClr val="000000"/>
                </a:solidFill>
                <a:latin typeface="Nunito"/>
                <a:ea typeface="Nunito"/>
                <a:cs typeface="Nunito"/>
                <a:sym typeface="Nunito"/>
              </a:rPr>
              <a:t> de </a:t>
            </a:r>
            <a:r>
              <a:rPr lang="en-US" sz="2400" dirty="0" err="1">
                <a:solidFill>
                  <a:srgbClr val="000000"/>
                </a:solidFill>
                <a:latin typeface="Nunito"/>
                <a:ea typeface="Nunito"/>
                <a:cs typeface="Nunito"/>
                <a:sym typeface="Nunito"/>
              </a:rPr>
              <a:t>Ciencia</a:t>
            </a:r>
            <a:r>
              <a:rPr lang="en-US" sz="2400" dirty="0">
                <a:solidFill>
                  <a:srgbClr val="000000"/>
                </a:solidFill>
                <a:latin typeface="Nunito"/>
                <a:ea typeface="Nunito"/>
                <a:cs typeface="Nunito"/>
                <a:sym typeface="Nunito"/>
              </a:rPr>
              <a:t> y </a:t>
            </a:r>
            <a:r>
              <a:rPr lang="en-US" sz="2400" dirty="0" err="1">
                <a:solidFill>
                  <a:srgbClr val="000000"/>
                </a:solidFill>
                <a:latin typeface="Nunito"/>
                <a:ea typeface="Nunito"/>
                <a:cs typeface="Nunito"/>
                <a:sym typeface="Nunito"/>
              </a:rPr>
              <a:t>Tecnología</a:t>
            </a:r>
            <a:r>
              <a:rPr lang="en-US" sz="2400" dirty="0">
                <a:solidFill>
                  <a:srgbClr val="000000"/>
                </a:solidFill>
                <a:latin typeface="Nunito"/>
                <a:ea typeface="Nunito"/>
                <a:cs typeface="Nunito"/>
                <a:sym typeface="Nunito"/>
              </a:rPr>
              <a:t>; Universidad de </a:t>
            </a:r>
            <a:r>
              <a:rPr lang="en-US" sz="2400" dirty="0" err="1">
                <a:solidFill>
                  <a:srgbClr val="000000"/>
                </a:solidFill>
                <a:latin typeface="Nunito"/>
                <a:ea typeface="Nunito"/>
                <a:cs typeface="Nunito"/>
                <a:sym typeface="Nunito"/>
              </a:rPr>
              <a:t>Hurlingham</a:t>
            </a:r>
            <a:r>
              <a:rPr lang="en-US" sz="2400" dirty="0">
                <a:solidFill>
                  <a:srgbClr val="000000"/>
                </a:solidFill>
                <a:latin typeface="Nunito"/>
                <a:ea typeface="Nunito"/>
                <a:cs typeface="Nunito"/>
                <a:sym typeface="Nunito"/>
              </a:rPr>
              <a:t>.</a:t>
            </a:r>
          </a:p>
          <a:p>
            <a:pPr algn="l">
              <a:lnSpc>
                <a:spcPts val="3639"/>
              </a:lnSpc>
            </a:pPr>
            <a:endParaRPr lang="en-US" sz="2599" dirty="0">
              <a:solidFill>
                <a:srgbClr val="000000"/>
              </a:solidFill>
              <a:latin typeface="Nunito"/>
              <a:ea typeface="Nunito"/>
              <a:cs typeface="Nunito"/>
              <a:sym typeface="Nunito"/>
            </a:endParaRPr>
          </a:p>
          <a:p>
            <a:pPr algn="l">
              <a:lnSpc>
                <a:spcPts val="3639"/>
              </a:lnSpc>
              <a:spcBef>
                <a:spcPct val="0"/>
              </a:spcBef>
            </a:pPr>
            <a:endParaRPr lang="en-US" sz="2599" dirty="0">
              <a:solidFill>
                <a:srgbClr val="000000"/>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B956C6-1FF7-9747-A281-0483B5006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571500"/>
            <a:ext cx="11658600" cy="5372101"/>
          </a:xfrm>
          <a:prstGeom prst="rect">
            <a:avLst/>
          </a:prstGeom>
        </p:spPr>
      </p:pic>
      <p:pic>
        <p:nvPicPr>
          <p:cNvPr id="5" name="Imagen 4">
            <a:extLst>
              <a:ext uri="{FF2B5EF4-FFF2-40B4-BE49-F238E27FC236}">
                <a16:creationId xmlns:a16="http://schemas.microsoft.com/office/drawing/2014/main" id="{0C7AF345-F78B-EC46-98FC-E82E64C0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593" y="4964205"/>
            <a:ext cx="10744200" cy="49507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grpSp>
        <p:nvGrpSpPr>
          <p:cNvPr id="2" name="Group 2"/>
          <p:cNvGrpSpPr/>
          <p:nvPr/>
        </p:nvGrpSpPr>
        <p:grpSpPr>
          <a:xfrm>
            <a:off x="1475220" y="1303482"/>
            <a:ext cx="13645279" cy="7787407"/>
            <a:chOff x="0" y="0"/>
            <a:chExt cx="3593818" cy="2051004"/>
          </a:xfrm>
        </p:grpSpPr>
        <p:sp>
          <p:nvSpPr>
            <p:cNvPr id="3" name="Freeform 3"/>
            <p:cNvSpPr/>
            <p:nvPr/>
          </p:nvSpPr>
          <p:spPr>
            <a:xfrm>
              <a:off x="0" y="0"/>
              <a:ext cx="3593818" cy="2051004"/>
            </a:xfrm>
            <a:custGeom>
              <a:avLst/>
              <a:gdLst/>
              <a:ahLst/>
              <a:cxnLst/>
              <a:rect l="l" t="t" r="r" b="b"/>
              <a:pathLst>
                <a:path w="3593818" h="2051004">
                  <a:moveTo>
                    <a:pt x="28936" y="0"/>
                  </a:moveTo>
                  <a:lnTo>
                    <a:pt x="3564882" y="0"/>
                  </a:lnTo>
                  <a:cubicBezTo>
                    <a:pt x="3580863" y="0"/>
                    <a:pt x="3593818" y="12955"/>
                    <a:pt x="3593818" y="28936"/>
                  </a:cubicBezTo>
                  <a:lnTo>
                    <a:pt x="3593818" y="2022068"/>
                  </a:lnTo>
                  <a:cubicBezTo>
                    <a:pt x="3593818" y="2029743"/>
                    <a:pt x="3590770" y="2037103"/>
                    <a:pt x="3585343" y="2042529"/>
                  </a:cubicBezTo>
                  <a:cubicBezTo>
                    <a:pt x="3579917" y="2047956"/>
                    <a:pt x="3572557" y="2051004"/>
                    <a:pt x="3564882" y="2051004"/>
                  </a:cubicBezTo>
                  <a:lnTo>
                    <a:pt x="28936" y="2051004"/>
                  </a:lnTo>
                  <a:cubicBezTo>
                    <a:pt x="12955" y="2051004"/>
                    <a:pt x="0" y="2038049"/>
                    <a:pt x="0" y="2022068"/>
                  </a:cubicBezTo>
                  <a:lnTo>
                    <a:pt x="0" y="28936"/>
                  </a:lnTo>
                  <a:cubicBezTo>
                    <a:pt x="0" y="12955"/>
                    <a:pt x="12955" y="0"/>
                    <a:pt x="28936" y="0"/>
                  </a:cubicBezTo>
                  <a:close/>
                </a:path>
              </a:pathLst>
            </a:custGeom>
            <a:solidFill>
              <a:srgbClr val="DBEBFF"/>
            </a:solidFill>
          </p:spPr>
        </p:sp>
        <p:sp>
          <p:nvSpPr>
            <p:cNvPr id="4" name="TextBox 4"/>
            <p:cNvSpPr txBox="1"/>
            <p:nvPr/>
          </p:nvSpPr>
          <p:spPr>
            <a:xfrm>
              <a:off x="0" y="-47625"/>
              <a:ext cx="3593818" cy="209862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08596">
            <a:off x="13962729" y="5684898"/>
            <a:ext cx="4104676" cy="4952852"/>
          </a:xfrm>
          <a:custGeom>
            <a:avLst/>
            <a:gdLst/>
            <a:ahLst/>
            <a:cxnLst/>
            <a:rect l="l" t="t" r="r" b="b"/>
            <a:pathLst>
              <a:path w="4104676" h="4952852">
                <a:moveTo>
                  <a:pt x="0" y="0"/>
                </a:moveTo>
                <a:lnTo>
                  <a:pt x="4104676" y="0"/>
                </a:lnTo>
                <a:lnTo>
                  <a:pt x="4104676" y="4952852"/>
                </a:lnTo>
                <a:lnTo>
                  <a:pt x="0" y="49528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TextBox 6"/>
          <p:cNvSpPr txBox="1"/>
          <p:nvPr/>
        </p:nvSpPr>
        <p:spPr>
          <a:xfrm>
            <a:off x="2141508" y="1684657"/>
            <a:ext cx="11834095" cy="994720"/>
          </a:xfrm>
          <a:prstGeom prst="rect">
            <a:avLst/>
          </a:prstGeom>
        </p:spPr>
        <p:txBody>
          <a:bodyPr lIns="0" tIns="0" rIns="0" bIns="0" rtlCol="0" anchor="t">
            <a:spAutoFit/>
          </a:bodyPr>
          <a:lstStyle/>
          <a:p>
            <a:pPr algn="l">
              <a:lnSpc>
                <a:spcPts val="7310"/>
              </a:lnSpc>
            </a:pPr>
            <a:r>
              <a:rPr lang="en-US" sz="5221">
                <a:solidFill>
                  <a:srgbClr val="000000"/>
                </a:solidFill>
                <a:latin typeface="Mango AC"/>
                <a:ea typeface="Mango AC"/>
                <a:cs typeface="Mango AC"/>
                <a:sym typeface="Mango AC"/>
              </a:rPr>
              <a:t>Introducción:</a:t>
            </a:r>
          </a:p>
        </p:txBody>
      </p:sp>
      <p:sp>
        <p:nvSpPr>
          <p:cNvPr id="7" name="TextBox 7"/>
          <p:cNvSpPr txBox="1"/>
          <p:nvPr/>
        </p:nvSpPr>
        <p:spPr>
          <a:xfrm>
            <a:off x="2141508" y="2916930"/>
            <a:ext cx="12186806" cy="5158711"/>
          </a:xfrm>
          <a:prstGeom prst="rect">
            <a:avLst/>
          </a:prstGeom>
        </p:spPr>
        <p:txBody>
          <a:bodyPr lIns="0" tIns="0" rIns="0" bIns="0" rtlCol="0" anchor="t">
            <a:spAutoFit/>
          </a:bodyPr>
          <a:lstStyle/>
          <a:p>
            <a:pPr algn="l">
              <a:lnSpc>
                <a:spcPts val="3748"/>
              </a:lnSpc>
            </a:pPr>
            <a:r>
              <a:rPr lang="en-US" sz="2677">
                <a:solidFill>
                  <a:srgbClr val="000000"/>
                </a:solidFill>
                <a:latin typeface="Nunito"/>
                <a:ea typeface="Nunito"/>
                <a:cs typeface="Nunito"/>
                <a:sym typeface="Nunito"/>
              </a:rPr>
              <a:t>La convocatoria ImpaCT.AR del Ministerio de Ciencia, Tecnología e Innovación de la Nación, inyectó 10 millones de pesos al programa para la adquisición 3 estaciones de medición automática de altura de río que fueron instaladas en puntos nuevos de los diferentes arroyos y ríos de la Cuenca Matanza Riachuelo.</a:t>
            </a:r>
          </a:p>
          <a:p>
            <a:pPr algn="l">
              <a:lnSpc>
                <a:spcPts val="3748"/>
              </a:lnSpc>
            </a:pPr>
            <a:r>
              <a:rPr lang="en-US" sz="2677">
                <a:solidFill>
                  <a:srgbClr val="000000"/>
                </a:solidFill>
                <a:latin typeface="Nunito"/>
                <a:ea typeface="Nunito"/>
                <a:cs typeface="Nunito"/>
                <a:sym typeface="Nunito"/>
              </a:rPr>
              <a:t>Cada estación de medición automática asciende a un valor de 9000 dólares, y el costo de instalación de las tres 5000 dólares. 10 reglas no automáticas de medición de altura de río, cuyo valor individual asciende a $75000 cada una.</a:t>
            </a:r>
          </a:p>
          <a:p>
            <a:pPr algn="l">
              <a:lnSpc>
                <a:spcPts val="3748"/>
              </a:lnSpc>
            </a:pPr>
            <a:endParaRPr lang="en-US" sz="2677">
              <a:solidFill>
                <a:srgbClr val="000000"/>
              </a:solidFill>
              <a:latin typeface="Nunito"/>
              <a:ea typeface="Nunito"/>
              <a:cs typeface="Nunito"/>
              <a:sym typeface="Nunito"/>
            </a:endParaRPr>
          </a:p>
          <a:p>
            <a:pPr algn="l">
              <a:lnSpc>
                <a:spcPts val="3748"/>
              </a:lnSpc>
              <a:spcBef>
                <a:spcPct val="0"/>
              </a:spcBef>
            </a:pPr>
            <a:r>
              <a:rPr lang="en-US" sz="2677">
                <a:solidFill>
                  <a:srgbClr val="000000"/>
                </a:solidFill>
                <a:latin typeface="Nunito"/>
                <a:ea typeface="Nunito"/>
                <a:cs typeface="Nunito"/>
                <a:sym typeface="Nunito"/>
              </a:rPr>
              <a:t>Finalmente,  la puesta en funcionamiento de un sistema web para la carga de los reportes de lluvia por parte de cada referente de pluviómetro en los eventos por el cuál se invirtió un total de 1,5 millones de pesos.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58B8FC-163D-0041-BA20-1DE52D310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742950"/>
            <a:ext cx="4950619" cy="8801100"/>
          </a:xfrm>
          <a:prstGeom prst="rect">
            <a:avLst/>
          </a:prstGeom>
        </p:spPr>
      </p:pic>
      <p:pic>
        <p:nvPicPr>
          <p:cNvPr id="5" name="Imagen 4">
            <a:extLst>
              <a:ext uri="{FF2B5EF4-FFF2-40B4-BE49-F238E27FC236}">
                <a16:creationId xmlns:a16="http://schemas.microsoft.com/office/drawing/2014/main" id="{C288310E-9279-4241-83B6-F6F7DC364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66700"/>
            <a:ext cx="5638800" cy="5178490"/>
          </a:xfrm>
          <a:prstGeom prst="rect">
            <a:avLst/>
          </a:prstGeom>
        </p:spPr>
      </p:pic>
      <p:pic>
        <p:nvPicPr>
          <p:cNvPr id="7" name="Imagen 6">
            <a:extLst>
              <a:ext uri="{FF2B5EF4-FFF2-40B4-BE49-F238E27FC236}">
                <a16:creationId xmlns:a16="http://schemas.microsoft.com/office/drawing/2014/main" id="{4D78663D-4282-7E40-AB6F-C06AEF882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0" y="2095500"/>
            <a:ext cx="3492500" cy="6464300"/>
          </a:xfrm>
          <a:prstGeom prst="rect">
            <a:avLst/>
          </a:prstGeom>
        </p:spPr>
      </p:pic>
      <p:pic>
        <p:nvPicPr>
          <p:cNvPr id="9" name="Imagen 8">
            <a:extLst>
              <a:ext uri="{FF2B5EF4-FFF2-40B4-BE49-F238E27FC236}">
                <a16:creationId xmlns:a16="http://schemas.microsoft.com/office/drawing/2014/main" id="{38B797A2-EFCF-974F-909F-CC4DC60BC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619" y="5655696"/>
            <a:ext cx="3296557" cy="46313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4D4FF"/>
        </a:solidFill>
        <a:effectLst/>
      </p:bgPr>
    </p:bg>
    <p:spTree>
      <p:nvGrpSpPr>
        <p:cNvPr id="1" name=""/>
        <p:cNvGrpSpPr/>
        <p:nvPr/>
      </p:nvGrpSpPr>
      <p:grpSpPr>
        <a:xfrm>
          <a:off x="0" y="0"/>
          <a:ext cx="0" cy="0"/>
          <a:chOff x="0" y="0"/>
          <a:chExt cx="0" cy="0"/>
        </a:xfrm>
      </p:grpSpPr>
      <p:sp>
        <p:nvSpPr>
          <p:cNvPr id="2" name="Freeform 2"/>
          <p:cNvSpPr/>
          <p:nvPr/>
        </p:nvSpPr>
        <p:spPr>
          <a:xfrm rot="-1008596">
            <a:off x="14375071" y="5839462"/>
            <a:ext cx="4104676" cy="4952852"/>
          </a:xfrm>
          <a:custGeom>
            <a:avLst/>
            <a:gdLst/>
            <a:ahLst/>
            <a:cxnLst/>
            <a:rect l="l" t="t" r="r" b="b"/>
            <a:pathLst>
              <a:path w="4104676" h="4952852">
                <a:moveTo>
                  <a:pt x="0" y="0"/>
                </a:moveTo>
                <a:lnTo>
                  <a:pt x="4104676" y="0"/>
                </a:lnTo>
                <a:lnTo>
                  <a:pt x="4104676" y="4952853"/>
                </a:lnTo>
                <a:lnTo>
                  <a:pt x="0" y="495285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3" name="Group 3"/>
          <p:cNvGrpSpPr/>
          <p:nvPr/>
        </p:nvGrpSpPr>
        <p:grpSpPr>
          <a:xfrm>
            <a:off x="1627620" y="1028700"/>
            <a:ext cx="19226779" cy="1594457"/>
            <a:chOff x="0" y="0"/>
            <a:chExt cx="5063843" cy="419939"/>
          </a:xfrm>
        </p:grpSpPr>
        <p:sp>
          <p:nvSpPr>
            <p:cNvPr id="4" name="Freeform 4"/>
            <p:cNvSpPr/>
            <p:nvPr/>
          </p:nvSpPr>
          <p:spPr>
            <a:xfrm>
              <a:off x="0" y="0"/>
              <a:ext cx="5063843" cy="419939"/>
            </a:xfrm>
            <a:custGeom>
              <a:avLst/>
              <a:gdLst/>
              <a:ahLst/>
              <a:cxnLst/>
              <a:rect l="l" t="t" r="r" b="b"/>
              <a:pathLst>
                <a:path w="5063843" h="419939">
                  <a:moveTo>
                    <a:pt x="20536" y="0"/>
                  </a:moveTo>
                  <a:lnTo>
                    <a:pt x="5043307" y="0"/>
                  </a:lnTo>
                  <a:cubicBezTo>
                    <a:pt x="5054649" y="0"/>
                    <a:pt x="5063843" y="9194"/>
                    <a:pt x="5063843" y="20536"/>
                  </a:cubicBezTo>
                  <a:lnTo>
                    <a:pt x="5063843" y="399404"/>
                  </a:lnTo>
                  <a:cubicBezTo>
                    <a:pt x="5063843" y="404850"/>
                    <a:pt x="5061679" y="410073"/>
                    <a:pt x="5057828" y="413925"/>
                  </a:cubicBezTo>
                  <a:cubicBezTo>
                    <a:pt x="5053977" y="417776"/>
                    <a:pt x="5048753" y="419939"/>
                    <a:pt x="5043307" y="419939"/>
                  </a:cubicBezTo>
                  <a:lnTo>
                    <a:pt x="20536" y="419939"/>
                  </a:lnTo>
                  <a:cubicBezTo>
                    <a:pt x="9194" y="419939"/>
                    <a:pt x="0" y="410745"/>
                    <a:pt x="0" y="399404"/>
                  </a:cubicBezTo>
                  <a:lnTo>
                    <a:pt x="0" y="20536"/>
                  </a:lnTo>
                  <a:cubicBezTo>
                    <a:pt x="0" y="9194"/>
                    <a:pt x="9194" y="0"/>
                    <a:pt x="20536" y="0"/>
                  </a:cubicBezTo>
                  <a:close/>
                </a:path>
              </a:pathLst>
            </a:custGeom>
            <a:solidFill>
              <a:srgbClr val="DBEBFF"/>
            </a:solidFill>
          </p:spPr>
        </p:sp>
        <p:sp>
          <p:nvSpPr>
            <p:cNvPr id="5" name="TextBox 5"/>
            <p:cNvSpPr txBox="1"/>
            <p:nvPr/>
          </p:nvSpPr>
          <p:spPr>
            <a:xfrm>
              <a:off x="0" y="-47625"/>
              <a:ext cx="5063843" cy="46756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046633" y="1228556"/>
            <a:ext cx="14380775" cy="994720"/>
          </a:xfrm>
          <a:prstGeom prst="rect">
            <a:avLst/>
          </a:prstGeom>
        </p:spPr>
        <p:txBody>
          <a:bodyPr lIns="0" tIns="0" rIns="0" bIns="0" rtlCol="0" anchor="t">
            <a:spAutoFit/>
          </a:bodyPr>
          <a:lstStyle/>
          <a:p>
            <a:pPr algn="l">
              <a:lnSpc>
                <a:spcPts val="7310"/>
              </a:lnSpc>
            </a:pPr>
            <a:r>
              <a:rPr lang="en-US" sz="5221">
                <a:solidFill>
                  <a:srgbClr val="000000"/>
                </a:solidFill>
                <a:latin typeface="Mango AC"/>
                <a:ea typeface="Mango AC"/>
                <a:cs typeface="Mango AC"/>
                <a:sym typeface="Mango AC"/>
              </a:rPr>
              <a:t>Desarrollo del proyecto:</a:t>
            </a:r>
          </a:p>
        </p:txBody>
      </p:sp>
      <p:grpSp>
        <p:nvGrpSpPr>
          <p:cNvPr id="7" name="Group 7"/>
          <p:cNvGrpSpPr/>
          <p:nvPr/>
        </p:nvGrpSpPr>
        <p:grpSpPr>
          <a:xfrm>
            <a:off x="1627620" y="2984354"/>
            <a:ext cx="5814005" cy="6258935"/>
            <a:chOff x="0" y="0"/>
            <a:chExt cx="1531260" cy="1648444"/>
          </a:xfrm>
        </p:grpSpPr>
        <p:sp>
          <p:nvSpPr>
            <p:cNvPr id="8" name="Freeform 8"/>
            <p:cNvSpPr/>
            <p:nvPr/>
          </p:nvSpPr>
          <p:spPr>
            <a:xfrm>
              <a:off x="0" y="0"/>
              <a:ext cx="1531261" cy="1648444"/>
            </a:xfrm>
            <a:custGeom>
              <a:avLst/>
              <a:gdLst/>
              <a:ahLst/>
              <a:cxnLst/>
              <a:rect l="l" t="t" r="r" b="b"/>
              <a:pathLst>
                <a:path w="1531261" h="1648444">
                  <a:moveTo>
                    <a:pt x="67912" y="0"/>
                  </a:moveTo>
                  <a:lnTo>
                    <a:pt x="1463349" y="0"/>
                  </a:lnTo>
                  <a:cubicBezTo>
                    <a:pt x="1481360" y="0"/>
                    <a:pt x="1498634" y="7155"/>
                    <a:pt x="1511370" y="19891"/>
                  </a:cubicBezTo>
                  <a:cubicBezTo>
                    <a:pt x="1524106" y="32627"/>
                    <a:pt x="1531261" y="49900"/>
                    <a:pt x="1531261" y="67912"/>
                  </a:cubicBezTo>
                  <a:lnTo>
                    <a:pt x="1531261" y="1580532"/>
                  </a:lnTo>
                  <a:cubicBezTo>
                    <a:pt x="1531261" y="1618039"/>
                    <a:pt x="1500855" y="1648444"/>
                    <a:pt x="1463349" y="1648444"/>
                  </a:cubicBezTo>
                  <a:lnTo>
                    <a:pt x="67912" y="1648444"/>
                  </a:lnTo>
                  <a:cubicBezTo>
                    <a:pt x="49900" y="1648444"/>
                    <a:pt x="32627" y="1641289"/>
                    <a:pt x="19891" y="1628553"/>
                  </a:cubicBezTo>
                  <a:cubicBezTo>
                    <a:pt x="7155" y="1615817"/>
                    <a:pt x="0" y="1598544"/>
                    <a:pt x="0" y="1580532"/>
                  </a:cubicBezTo>
                  <a:lnTo>
                    <a:pt x="0" y="67912"/>
                  </a:lnTo>
                  <a:cubicBezTo>
                    <a:pt x="0" y="49900"/>
                    <a:pt x="7155" y="32627"/>
                    <a:pt x="19891" y="19891"/>
                  </a:cubicBezTo>
                  <a:cubicBezTo>
                    <a:pt x="32627" y="7155"/>
                    <a:pt x="49900" y="0"/>
                    <a:pt x="67912" y="0"/>
                  </a:cubicBezTo>
                  <a:close/>
                </a:path>
              </a:pathLst>
            </a:custGeom>
            <a:solidFill>
              <a:srgbClr val="DBEBFF"/>
            </a:solidFill>
          </p:spPr>
        </p:sp>
        <p:sp>
          <p:nvSpPr>
            <p:cNvPr id="9" name="TextBox 9"/>
            <p:cNvSpPr txBox="1"/>
            <p:nvPr/>
          </p:nvSpPr>
          <p:spPr>
            <a:xfrm>
              <a:off x="0" y="-47625"/>
              <a:ext cx="1531260" cy="1696069"/>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046633" y="4037893"/>
            <a:ext cx="5016078" cy="4668520"/>
          </a:xfrm>
          <a:prstGeom prst="rect">
            <a:avLst/>
          </a:prstGeom>
        </p:spPr>
        <p:txBody>
          <a:bodyPr lIns="0" tIns="0" rIns="0" bIns="0" rtlCol="0" anchor="t">
            <a:spAutoFit/>
          </a:bodyPr>
          <a:lstStyle/>
          <a:p>
            <a:pPr marL="474978" lvl="1" indent="-237489" algn="l">
              <a:lnSpc>
                <a:spcPts val="3079"/>
              </a:lnSpc>
              <a:buFont typeface="Arial"/>
              <a:buChar char="•"/>
            </a:pPr>
            <a:r>
              <a:rPr lang="en-US" sz="2199">
                <a:solidFill>
                  <a:srgbClr val="000000"/>
                </a:solidFill>
                <a:latin typeface="Nunito"/>
                <a:ea typeface="Nunito"/>
                <a:cs typeface="Nunito"/>
                <a:sym typeface="Nunito"/>
              </a:rPr>
              <a:t>Desarrollo de </a:t>
            </a:r>
            <a:r>
              <a:rPr lang="en-US" sz="2199" b="1">
                <a:solidFill>
                  <a:srgbClr val="FF3131"/>
                </a:solidFill>
                <a:latin typeface="Nunito Bold"/>
                <a:ea typeface="Nunito Bold"/>
                <a:cs typeface="Nunito Bold"/>
                <a:sym typeface="Nunito Bold"/>
              </a:rPr>
              <a:t>mapas de vulnerabilidad </a:t>
            </a:r>
            <a:r>
              <a:rPr lang="en-US" sz="2199">
                <a:solidFill>
                  <a:srgbClr val="000000"/>
                </a:solidFill>
                <a:latin typeface="Nunito"/>
                <a:ea typeface="Nunito"/>
                <a:cs typeface="Nunito"/>
                <a:sym typeface="Nunito"/>
              </a:rPr>
              <a:t>a la inundación con los vecinos y vecinas del lugar (Identificación de Cuencas y Puntos Secos);</a:t>
            </a:r>
          </a:p>
          <a:p>
            <a:pPr marL="474978" lvl="1" indent="-237489" algn="l">
              <a:lnSpc>
                <a:spcPts val="3079"/>
              </a:lnSpc>
              <a:buFont typeface="Arial"/>
              <a:buChar char="•"/>
            </a:pPr>
            <a:r>
              <a:rPr lang="en-US" sz="2199">
                <a:solidFill>
                  <a:srgbClr val="000000"/>
                </a:solidFill>
                <a:latin typeface="Nunito"/>
                <a:ea typeface="Nunito"/>
                <a:cs typeface="Nunito"/>
                <a:sym typeface="Nunito"/>
              </a:rPr>
              <a:t>Creación de un </a:t>
            </a:r>
            <a:r>
              <a:rPr lang="en-US" sz="2199" b="1">
                <a:solidFill>
                  <a:srgbClr val="FF3131"/>
                </a:solidFill>
                <a:latin typeface="Nunito Bold"/>
                <a:ea typeface="Nunito Bold"/>
                <a:cs typeface="Nunito Bold"/>
                <a:sym typeface="Nunito Bold"/>
              </a:rPr>
              <a:t>red comunitaria</a:t>
            </a:r>
            <a:r>
              <a:rPr lang="en-US" sz="2199">
                <a:solidFill>
                  <a:srgbClr val="000000"/>
                </a:solidFill>
                <a:latin typeface="Nunito"/>
                <a:ea typeface="Nunito"/>
                <a:cs typeface="Nunito"/>
                <a:sym typeface="Nunito"/>
              </a:rPr>
              <a:t> de monitoreo de precipitaciones (Pluviómetros y Grupo de Whatsapp);</a:t>
            </a:r>
          </a:p>
          <a:p>
            <a:pPr marL="474978" lvl="1" indent="-237489" algn="l">
              <a:lnSpc>
                <a:spcPts val="3079"/>
              </a:lnSpc>
              <a:buFont typeface="Arial"/>
              <a:buChar char="•"/>
            </a:pPr>
            <a:r>
              <a:rPr lang="en-US" sz="2199" b="1">
                <a:solidFill>
                  <a:srgbClr val="FF3131"/>
                </a:solidFill>
                <a:latin typeface="Nunito Bold"/>
                <a:ea typeface="Nunito Bold"/>
                <a:cs typeface="Nunito Bold"/>
                <a:sym typeface="Nunito Bold"/>
              </a:rPr>
              <a:t>Articulación con Defensa Civil</a:t>
            </a:r>
          </a:p>
          <a:p>
            <a:pPr marL="474978" lvl="1" indent="-237489" algn="l">
              <a:lnSpc>
                <a:spcPts val="3079"/>
              </a:lnSpc>
              <a:buFont typeface="Arial"/>
              <a:buChar char="•"/>
            </a:pPr>
            <a:r>
              <a:rPr lang="en-US" sz="2199">
                <a:solidFill>
                  <a:srgbClr val="000000"/>
                </a:solidFill>
                <a:latin typeface="Nunito"/>
                <a:ea typeface="Nunito"/>
                <a:cs typeface="Nunito"/>
                <a:sym typeface="Nunito"/>
              </a:rPr>
              <a:t>Colocación de </a:t>
            </a:r>
            <a:r>
              <a:rPr lang="en-US" sz="2199" b="1">
                <a:solidFill>
                  <a:srgbClr val="FF3131"/>
                </a:solidFill>
                <a:latin typeface="Nunito Bold"/>
                <a:ea typeface="Nunito Bold"/>
                <a:cs typeface="Nunito Bold"/>
                <a:sym typeface="Nunito Bold"/>
              </a:rPr>
              <a:t>reglas en</a:t>
            </a:r>
            <a:r>
              <a:rPr lang="en-US" sz="2199">
                <a:solidFill>
                  <a:srgbClr val="000000"/>
                </a:solidFill>
                <a:latin typeface="Nunito"/>
                <a:ea typeface="Nunito"/>
                <a:cs typeface="Nunito"/>
                <a:sym typeface="Nunito"/>
              </a:rPr>
              <a:t> principales </a:t>
            </a:r>
            <a:r>
              <a:rPr lang="en-US" sz="2199" b="1">
                <a:solidFill>
                  <a:srgbClr val="FF3131"/>
                </a:solidFill>
                <a:latin typeface="Nunito Bold"/>
                <a:ea typeface="Nunito Bold"/>
                <a:cs typeface="Nunito Bold"/>
                <a:sym typeface="Nunito Bold"/>
              </a:rPr>
              <a:t>arroyos y río</a:t>
            </a:r>
            <a:r>
              <a:rPr lang="en-US" sz="2199">
                <a:solidFill>
                  <a:srgbClr val="000000"/>
                </a:solidFill>
                <a:latin typeface="Nunito"/>
                <a:ea typeface="Nunito"/>
                <a:cs typeface="Nunito"/>
                <a:sym typeface="Nunito"/>
              </a:rPr>
              <a:t> Matanza;</a:t>
            </a:r>
          </a:p>
        </p:txBody>
      </p:sp>
      <p:sp>
        <p:nvSpPr>
          <p:cNvPr id="11" name="TextBox 11"/>
          <p:cNvSpPr txBox="1"/>
          <p:nvPr/>
        </p:nvSpPr>
        <p:spPr>
          <a:xfrm>
            <a:off x="2046633" y="3360932"/>
            <a:ext cx="5016078" cy="562031"/>
          </a:xfrm>
          <a:prstGeom prst="rect">
            <a:avLst/>
          </a:prstGeom>
        </p:spPr>
        <p:txBody>
          <a:bodyPr lIns="0" tIns="0" rIns="0" bIns="0" rtlCol="0" anchor="t">
            <a:spAutoFit/>
          </a:bodyPr>
          <a:lstStyle/>
          <a:p>
            <a:pPr algn="ctr">
              <a:lnSpc>
                <a:spcPts val="4196"/>
              </a:lnSpc>
            </a:pPr>
            <a:r>
              <a:rPr lang="en-US" sz="2997">
                <a:solidFill>
                  <a:srgbClr val="000000"/>
                </a:solidFill>
                <a:latin typeface="Mango AC"/>
                <a:ea typeface="Mango AC"/>
                <a:cs typeface="Mango AC"/>
                <a:sym typeface="Mango AC"/>
              </a:rPr>
              <a:t>Paso Uno</a:t>
            </a:r>
          </a:p>
        </p:txBody>
      </p:sp>
      <p:grpSp>
        <p:nvGrpSpPr>
          <p:cNvPr id="12" name="Group 12"/>
          <p:cNvGrpSpPr/>
          <p:nvPr/>
        </p:nvGrpSpPr>
        <p:grpSpPr>
          <a:xfrm>
            <a:off x="8104325" y="2984354"/>
            <a:ext cx="5814005" cy="6258935"/>
            <a:chOff x="0" y="0"/>
            <a:chExt cx="1531260" cy="1648444"/>
          </a:xfrm>
        </p:grpSpPr>
        <p:sp>
          <p:nvSpPr>
            <p:cNvPr id="13" name="Freeform 13"/>
            <p:cNvSpPr/>
            <p:nvPr/>
          </p:nvSpPr>
          <p:spPr>
            <a:xfrm>
              <a:off x="0" y="0"/>
              <a:ext cx="1531261" cy="1648444"/>
            </a:xfrm>
            <a:custGeom>
              <a:avLst/>
              <a:gdLst/>
              <a:ahLst/>
              <a:cxnLst/>
              <a:rect l="l" t="t" r="r" b="b"/>
              <a:pathLst>
                <a:path w="1531261" h="1648444">
                  <a:moveTo>
                    <a:pt x="67912" y="0"/>
                  </a:moveTo>
                  <a:lnTo>
                    <a:pt x="1463349" y="0"/>
                  </a:lnTo>
                  <a:cubicBezTo>
                    <a:pt x="1481360" y="0"/>
                    <a:pt x="1498634" y="7155"/>
                    <a:pt x="1511370" y="19891"/>
                  </a:cubicBezTo>
                  <a:cubicBezTo>
                    <a:pt x="1524106" y="32627"/>
                    <a:pt x="1531261" y="49900"/>
                    <a:pt x="1531261" y="67912"/>
                  </a:cubicBezTo>
                  <a:lnTo>
                    <a:pt x="1531261" y="1580532"/>
                  </a:lnTo>
                  <a:cubicBezTo>
                    <a:pt x="1531261" y="1618039"/>
                    <a:pt x="1500855" y="1648444"/>
                    <a:pt x="1463349" y="1648444"/>
                  </a:cubicBezTo>
                  <a:lnTo>
                    <a:pt x="67912" y="1648444"/>
                  </a:lnTo>
                  <a:cubicBezTo>
                    <a:pt x="49900" y="1648444"/>
                    <a:pt x="32627" y="1641289"/>
                    <a:pt x="19891" y="1628553"/>
                  </a:cubicBezTo>
                  <a:cubicBezTo>
                    <a:pt x="7155" y="1615817"/>
                    <a:pt x="0" y="1598544"/>
                    <a:pt x="0" y="1580532"/>
                  </a:cubicBezTo>
                  <a:lnTo>
                    <a:pt x="0" y="67912"/>
                  </a:lnTo>
                  <a:cubicBezTo>
                    <a:pt x="0" y="49900"/>
                    <a:pt x="7155" y="32627"/>
                    <a:pt x="19891" y="19891"/>
                  </a:cubicBezTo>
                  <a:cubicBezTo>
                    <a:pt x="32627" y="7155"/>
                    <a:pt x="49900" y="0"/>
                    <a:pt x="67912" y="0"/>
                  </a:cubicBezTo>
                  <a:close/>
                </a:path>
              </a:pathLst>
            </a:custGeom>
            <a:solidFill>
              <a:srgbClr val="DBEBFF"/>
            </a:solidFill>
          </p:spPr>
        </p:sp>
        <p:sp>
          <p:nvSpPr>
            <p:cNvPr id="14" name="TextBox 14"/>
            <p:cNvSpPr txBox="1"/>
            <p:nvPr/>
          </p:nvSpPr>
          <p:spPr>
            <a:xfrm>
              <a:off x="0" y="-38100"/>
              <a:ext cx="1531260" cy="1686544"/>
            </a:xfrm>
            <a:prstGeom prst="rect">
              <a:avLst/>
            </a:prstGeom>
          </p:spPr>
          <p:txBody>
            <a:bodyPr lIns="50800" tIns="50800" rIns="50800" bIns="50800" rtlCol="0" anchor="ctr"/>
            <a:lstStyle/>
            <a:p>
              <a:pPr marL="474978" lvl="1" indent="-237489" algn="l">
                <a:lnSpc>
                  <a:spcPts val="3079"/>
                </a:lnSpc>
                <a:spcBef>
                  <a:spcPct val="0"/>
                </a:spcBef>
                <a:buFont typeface="Arial"/>
                <a:buChar char="•"/>
              </a:pPr>
              <a:endParaRPr/>
            </a:p>
          </p:txBody>
        </p:sp>
      </p:grpSp>
      <p:sp>
        <p:nvSpPr>
          <p:cNvPr id="15" name="TextBox 15"/>
          <p:cNvSpPr txBox="1"/>
          <p:nvPr/>
        </p:nvSpPr>
        <p:spPr>
          <a:xfrm>
            <a:off x="8503288" y="4037893"/>
            <a:ext cx="5016078" cy="5059045"/>
          </a:xfrm>
          <a:prstGeom prst="rect">
            <a:avLst/>
          </a:prstGeom>
        </p:spPr>
        <p:txBody>
          <a:bodyPr lIns="0" tIns="0" rIns="0" bIns="0" rtlCol="0" anchor="t">
            <a:spAutoFit/>
          </a:bodyPr>
          <a:lstStyle/>
          <a:p>
            <a:pPr marL="474978" lvl="1" indent="-237489" algn="l">
              <a:lnSpc>
                <a:spcPts val="3079"/>
              </a:lnSpc>
              <a:buFont typeface="Arial"/>
              <a:buChar char="•"/>
            </a:pPr>
            <a:r>
              <a:rPr lang="en-US" sz="2199">
                <a:solidFill>
                  <a:srgbClr val="000000"/>
                </a:solidFill>
                <a:latin typeface="Nunito"/>
                <a:ea typeface="Nunito"/>
                <a:cs typeface="Nunito"/>
                <a:sym typeface="Nunito"/>
              </a:rPr>
              <a:t>Construir una </a:t>
            </a:r>
            <a:r>
              <a:rPr lang="en-US" sz="2199" b="1">
                <a:solidFill>
                  <a:srgbClr val="004AAD"/>
                </a:solidFill>
                <a:latin typeface="Nunito Bold"/>
                <a:ea typeface="Nunito Bold"/>
                <a:cs typeface="Nunito Bold"/>
                <a:sym typeface="Nunito Bold"/>
              </a:rPr>
              <a:t>gestión integral</a:t>
            </a:r>
            <a:r>
              <a:rPr lang="en-US" sz="2199">
                <a:solidFill>
                  <a:srgbClr val="000000"/>
                </a:solidFill>
                <a:latin typeface="Nunito"/>
                <a:ea typeface="Nunito"/>
                <a:cs typeface="Nunito"/>
                <a:sym typeface="Nunito"/>
              </a:rPr>
              <a:t> y comunitaria del riesgo climático;</a:t>
            </a:r>
          </a:p>
          <a:p>
            <a:pPr marL="474978" lvl="1" indent="-237489" algn="l">
              <a:lnSpc>
                <a:spcPts val="3079"/>
              </a:lnSpc>
              <a:buFont typeface="Arial"/>
              <a:buChar char="•"/>
            </a:pPr>
            <a:r>
              <a:rPr lang="en-US" sz="2199">
                <a:solidFill>
                  <a:srgbClr val="000000"/>
                </a:solidFill>
                <a:latin typeface="Nunito"/>
                <a:ea typeface="Nunito"/>
                <a:cs typeface="Nunito"/>
                <a:sym typeface="Nunito"/>
              </a:rPr>
              <a:t>Fortalecer las articulaciones con otras áreas del Ejecutivo local;</a:t>
            </a:r>
          </a:p>
          <a:p>
            <a:pPr marL="474978" lvl="1" indent="-237489" algn="l">
              <a:lnSpc>
                <a:spcPts val="3079"/>
              </a:lnSpc>
              <a:buFont typeface="Arial"/>
              <a:buChar char="•"/>
            </a:pPr>
            <a:r>
              <a:rPr lang="en-US" sz="2199">
                <a:solidFill>
                  <a:srgbClr val="000000"/>
                </a:solidFill>
                <a:latin typeface="Nunito"/>
                <a:ea typeface="Nunito"/>
                <a:cs typeface="Nunito"/>
                <a:sym typeface="Nunito"/>
              </a:rPr>
              <a:t>Desarrollar un </a:t>
            </a:r>
            <a:r>
              <a:rPr lang="en-US" sz="2199" b="1">
                <a:solidFill>
                  <a:srgbClr val="004AAD"/>
                </a:solidFill>
                <a:latin typeface="Nunito Bold"/>
                <a:ea typeface="Nunito Bold"/>
                <a:cs typeface="Nunito Bold"/>
                <a:sym typeface="Nunito Bold"/>
              </a:rPr>
              <a:t>protocolo de actuación</a:t>
            </a:r>
            <a:r>
              <a:rPr lang="en-US" sz="2199">
                <a:solidFill>
                  <a:srgbClr val="000000"/>
                </a:solidFill>
                <a:latin typeface="Nunito"/>
                <a:ea typeface="Nunito"/>
                <a:cs typeface="Nunito"/>
                <a:sym typeface="Nunito"/>
              </a:rPr>
              <a:t> tanto para la </a:t>
            </a:r>
            <a:r>
              <a:rPr lang="en-US" sz="2199" b="1">
                <a:solidFill>
                  <a:srgbClr val="004AAD"/>
                </a:solidFill>
                <a:latin typeface="Nunito Bold"/>
                <a:ea typeface="Nunito Bold"/>
                <a:cs typeface="Nunito Bold"/>
                <a:sym typeface="Nunito Bold"/>
              </a:rPr>
              <a:t>validación</a:t>
            </a:r>
            <a:r>
              <a:rPr lang="en-US" sz="2199">
                <a:solidFill>
                  <a:srgbClr val="000000"/>
                </a:solidFill>
                <a:latin typeface="Nunito"/>
                <a:ea typeface="Nunito"/>
                <a:cs typeface="Nunito"/>
                <a:sym typeface="Nunito"/>
              </a:rPr>
              <a:t> </a:t>
            </a:r>
            <a:r>
              <a:rPr lang="en-US" sz="2199" b="1">
                <a:solidFill>
                  <a:srgbClr val="004AAD"/>
                </a:solidFill>
                <a:latin typeface="Nunito Bold"/>
                <a:ea typeface="Nunito Bold"/>
                <a:cs typeface="Nunito Bold"/>
                <a:sym typeface="Nunito Bold"/>
              </a:rPr>
              <a:t>de la información</a:t>
            </a:r>
            <a:r>
              <a:rPr lang="en-US" sz="2199">
                <a:solidFill>
                  <a:srgbClr val="000000"/>
                </a:solidFill>
                <a:latin typeface="Nunito"/>
                <a:ea typeface="Nunito"/>
                <a:cs typeface="Nunito"/>
                <a:sym typeface="Nunito"/>
              </a:rPr>
              <a:t> recibida antes de una amenaza como durante su desarrollo;</a:t>
            </a:r>
          </a:p>
          <a:p>
            <a:pPr marL="474978" lvl="1" indent="-237489" algn="l">
              <a:lnSpc>
                <a:spcPts val="3079"/>
              </a:lnSpc>
              <a:buFont typeface="Arial"/>
              <a:buChar char="•"/>
            </a:pPr>
            <a:r>
              <a:rPr lang="en-US" sz="2199" b="1">
                <a:solidFill>
                  <a:srgbClr val="004AAD"/>
                </a:solidFill>
                <a:latin typeface="Nunito Bold"/>
                <a:ea typeface="Nunito Bold"/>
                <a:cs typeface="Nunito Bold"/>
                <a:sym typeface="Nunito Bold"/>
              </a:rPr>
              <a:t>Incorporar</a:t>
            </a:r>
            <a:r>
              <a:rPr lang="en-US" sz="2199">
                <a:solidFill>
                  <a:srgbClr val="000000"/>
                </a:solidFill>
                <a:latin typeface="Nunito"/>
                <a:ea typeface="Nunito"/>
                <a:cs typeface="Nunito"/>
                <a:sym typeface="Nunito"/>
              </a:rPr>
              <a:t> la dimensión de </a:t>
            </a:r>
            <a:r>
              <a:rPr lang="en-US" sz="2199" b="1">
                <a:solidFill>
                  <a:srgbClr val="004AAD"/>
                </a:solidFill>
                <a:latin typeface="Nunito Bold"/>
                <a:ea typeface="Nunito Bold"/>
                <a:cs typeface="Nunito Bold"/>
                <a:sym typeface="Nunito Bold"/>
              </a:rPr>
              <a:t>altas temperaturas</a:t>
            </a:r>
            <a:r>
              <a:rPr lang="en-US" sz="2199">
                <a:solidFill>
                  <a:srgbClr val="000000"/>
                </a:solidFill>
                <a:latin typeface="Nunito"/>
                <a:ea typeface="Nunito"/>
                <a:cs typeface="Nunito"/>
                <a:sym typeface="Nunito"/>
              </a:rPr>
              <a:t> a la gestión del riesgo climático.</a:t>
            </a:r>
          </a:p>
          <a:p>
            <a:pPr marL="474978" lvl="1" indent="-237489" algn="l">
              <a:lnSpc>
                <a:spcPts val="3079"/>
              </a:lnSpc>
              <a:buFont typeface="Arial"/>
              <a:buChar char="•"/>
            </a:pPr>
            <a:r>
              <a:rPr lang="en-US" sz="2199">
                <a:solidFill>
                  <a:srgbClr val="000000"/>
                </a:solidFill>
                <a:latin typeface="Nunito"/>
                <a:ea typeface="Nunito"/>
                <a:cs typeface="Nunito"/>
                <a:sym typeface="Nunito"/>
              </a:rPr>
              <a:t>Combinar </a:t>
            </a:r>
            <a:r>
              <a:rPr lang="en-US" sz="2199" b="1">
                <a:solidFill>
                  <a:srgbClr val="004AAD"/>
                </a:solidFill>
                <a:latin typeface="Nunito Bold"/>
                <a:ea typeface="Nunito Bold"/>
                <a:cs typeface="Nunito Bold"/>
                <a:sym typeface="Nunito Bold"/>
              </a:rPr>
              <a:t>SbN.</a:t>
            </a:r>
          </a:p>
        </p:txBody>
      </p:sp>
      <p:sp>
        <p:nvSpPr>
          <p:cNvPr id="16" name="TextBox 16"/>
          <p:cNvSpPr txBox="1"/>
          <p:nvPr/>
        </p:nvSpPr>
        <p:spPr>
          <a:xfrm>
            <a:off x="8523338" y="3360932"/>
            <a:ext cx="5016078" cy="562031"/>
          </a:xfrm>
          <a:prstGeom prst="rect">
            <a:avLst/>
          </a:prstGeom>
        </p:spPr>
        <p:txBody>
          <a:bodyPr lIns="0" tIns="0" rIns="0" bIns="0" rtlCol="0" anchor="t">
            <a:spAutoFit/>
          </a:bodyPr>
          <a:lstStyle/>
          <a:p>
            <a:pPr algn="ctr">
              <a:lnSpc>
                <a:spcPts val="4196"/>
              </a:lnSpc>
            </a:pPr>
            <a:r>
              <a:rPr lang="en-US" sz="2997">
                <a:solidFill>
                  <a:srgbClr val="000000"/>
                </a:solidFill>
                <a:latin typeface="Mango AC"/>
                <a:ea typeface="Mango AC"/>
                <a:cs typeface="Mango AC"/>
                <a:sym typeface="Mango AC"/>
              </a:rPr>
              <a:t>Paso Dos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800</Words>
  <Application>Microsoft Macintosh PowerPoint</Application>
  <PresentationFormat>Personalizado</PresentationFormat>
  <Paragraphs>67</Paragraphs>
  <Slides>12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Mango AC</vt:lpstr>
      <vt:lpstr>Nunito</vt:lpstr>
      <vt:lpstr>Raleway</vt:lpstr>
      <vt:lpstr>Calibri</vt:lpstr>
      <vt:lpstr>Handyman</vt:lpstr>
      <vt:lpstr>Arial</vt:lpstr>
      <vt:lpstr>Nunito Bold</vt:lpstr>
      <vt:lpstr>Raleway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Alerta temprana en La matanza</dc:title>
  <cp:lastModifiedBy>Mauro Chellillo</cp:lastModifiedBy>
  <cp:revision>6</cp:revision>
  <dcterms:created xsi:type="dcterms:W3CDTF">2006-08-16T00:00:00Z</dcterms:created>
  <dcterms:modified xsi:type="dcterms:W3CDTF">2024-11-05T17:16:23Z</dcterms:modified>
  <dc:identifier>DAGVj-VZ5X4</dc:identifier>
</cp:coreProperties>
</file>