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6" r:id="rId5"/>
    <p:sldId id="258" r:id="rId6"/>
    <p:sldId id="257" r:id="rId7"/>
    <p:sldId id="266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0104E-8845-44CA-8343-4A57A91FA866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0BBC0-3223-4B24-8170-86C1BB884995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77E05-C92A-4526-8F0A-D6549DA65FC4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573CC-115F-414C-9896-20685EDCFD62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D2590-BDB9-4CD4-B489-8932FED3E003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B40DF-E988-4647-A478-8D94AC561611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6120B-10D1-4827-AC22-7A49114E5708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06FE-072D-4281-89C9-9A76DE181752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D65B3-5A51-48C2-B1C7-A5A2F61B594E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4859B-2CAB-4BCC-85AC-3EBB9E14348B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86588-311D-4377-B7A6-7C9B98605B63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0738D-8F74-4F65-82A3-71542940438F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A5DE7-873B-42FE-90E5-9BABC209A7D8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650A5-7218-4EF4-9365-9AC985FBEB6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0113B-39B6-4CA3-9A8F-17915B18ED30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B340F-E084-4C96-8621-4EDDD80CD3E1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C5867-C18C-4857-B6F4-0A7FC5EB0B1B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77-160E-4C52-BE8F-3866AC82A56E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4F650-6D57-498B-A0DB-D0B31F7BB363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39BAA-55B4-4F19-BA5B-0385D03B8B32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F14A8-B6E3-4292-AD1C-2A0416B0CA20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91C48-37A0-47B3-A957-551AA6889A6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474857-DEE3-41C9-A4EE-217A2ABE0E09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F3419A-19FF-4DE7-B3A1-1B6887EE74D0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TNOTE CARDS Case Study</a:t>
            </a:r>
          </a:p>
        </p:txBody>
      </p:sp>
      <p:sp>
        <p:nvSpPr>
          <p:cNvPr id="13314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150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31788"/>
            <a:ext cx="6551613" cy="652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Oval 6"/>
          <p:cNvSpPr>
            <a:spLocks noChangeArrowheads="1"/>
          </p:cNvSpPr>
          <p:nvPr/>
        </p:nvSpPr>
        <p:spPr bwMode="auto">
          <a:xfrm>
            <a:off x="4932363" y="4292600"/>
            <a:ext cx="287337" cy="28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7"/>
          <p:cNvSpPr>
            <a:spLocks noChangeArrowheads="1"/>
          </p:cNvSpPr>
          <p:nvPr/>
        </p:nvSpPr>
        <p:spPr bwMode="auto">
          <a:xfrm>
            <a:off x="5508625" y="1700213"/>
            <a:ext cx="287338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8"/>
          <p:cNvSpPr>
            <a:spLocks noChangeArrowheads="1"/>
          </p:cNvSpPr>
          <p:nvPr/>
        </p:nvSpPr>
        <p:spPr bwMode="auto">
          <a:xfrm>
            <a:off x="3995738" y="2636838"/>
            <a:ext cx="287337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5940425" y="1484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3687763" y="21526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1512" name="Text Box 12"/>
          <p:cNvSpPr txBox="1">
            <a:spLocks noChangeArrowheads="1"/>
          </p:cNvSpPr>
          <p:nvPr/>
        </p:nvSpPr>
        <p:spPr bwMode="auto">
          <a:xfrm>
            <a:off x="5127625" y="46736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1513" name="Text Box 13"/>
          <p:cNvSpPr txBox="1">
            <a:spLocks noChangeArrowheads="1"/>
          </p:cNvSpPr>
          <p:nvPr/>
        </p:nvSpPr>
        <p:spPr bwMode="auto">
          <a:xfrm>
            <a:off x="2103438" y="857250"/>
            <a:ext cx="26098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Groups 1,4,7 do point A</a:t>
            </a:r>
          </a:p>
          <a:p>
            <a:r>
              <a:rPr lang="en-US">
                <a:solidFill>
                  <a:schemeClr val="bg1"/>
                </a:solidFill>
              </a:rPr>
              <a:t>Groups 2,5,8 do point B</a:t>
            </a:r>
          </a:p>
          <a:p>
            <a:r>
              <a:rPr lang="en-US">
                <a:solidFill>
                  <a:schemeClr val="bg1"/>
                </a:solidFill>
              </a:rPr>
              <a:t>Groups 3,6,9 do point 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“Play” with CARDS</a:t>
            </a:r>
          </a:p>
          <a:p>
            <a:pPr eaLnBrk="1" hangingPunct="1"/>
            <a:r>
              <a:rPr lang="en-US" smtClean="0"/>
              <a:t>Do Forecast/Nowcasts for 18 Nov 2011 case</a:t>
            </a:r>
          </a:p>
          <a:p>
            <a:pPr lvl="1" eaLnBrk="1" hangingPunct="1"/>
            <a:r>
              <a:rPr lang="en-US" smtClean="0"/>
              <a:t>Parana Radar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Procedure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Based on Sounding/Maps – Fcst for the day (Part 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Shear/CAPE -&gt; storm type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what is your forecast/watch/advisory?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When? Where? What?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Review Radar Data from 0000-0030Z (Part 2)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Familiarity with CARDS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Make a warning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Where: Nowcast/warning for the points indicated on the following map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Start-Stop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Heavy rain? Hail? Wind?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Repeat 0030-0340 (Part 3)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Repeat 0340-0500 (Part 4)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/>
          <p:cNvPicPr>
            <a:picLocks noChangeAspect="1" noChangeArrowheads="1"/>
          </p:cNvPicPr>
          <p:nvPr/>
        </p:nvPicPr>
        <p:blipFill>
          <a:blip r:embed="rId2"/>
          <a:srcRect l="545" t="54868" r="85078" b="17964"/>
          <a:stretch>
            <a:fillRect/>
          </a:stretch>
        </p:blipFill>
        <p:spPr bwMode="auto">
          <a:xfrm>
            <a:off x="2700338" y="1052513"/>
            <a:ext cx="381635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Elipse"/>
          <p:cNvSpPr/>
          <p:nvPr/>
        </p:nvSpPr>
        <p:spPr>
          <a:xfrm>
            <a:off x="4608513" y="2205038"/>
            <a:ext cx="539750" cy="2873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5049838" y="1773238"/>
            <a:ext cx="604837" cy="2873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weather.uwyo.edu/upperair/images/2009111812.87576.skew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" y="100013"/>
            <a:ext cx="4700588" cy="376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4" descr="http://weather.uwyo.edu/upperair/images/2009111812.87576.stuv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4413" y="3213100"/>
            <a:ext cx="4319587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weather.uwyo.edu/upperair/images/2009111812.87344.skew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3" y="0"/>
            <a:ext cx="469265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6" descr="http://weather.uwyo.edu/upperair/images/2009111812.87155.stuv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1773238"/>
            <a:ext cx="60483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50825" y="4724400"/>
            <a:ext cx="2376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bar = 10 knots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8353425" cy="655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Hodograph</a:t>
            </a:r>
            <a:br>
              <a:rPr lang="en-US" sz="4000" smtClean="0"/>
            </a:br>
            <a:r>
              <a:rPr lang="en-US" sz="4000" smtClean="0"/>
              <a:t>to calculate shear</a:t>
            </a:r>
          </a:p>
        </p:txBody>
      </p:sp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477963"/>
            <a:ext cx="5400675" cy="538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8"/>
          <p:cNvSpPr txBox="1">
            <a:spLocks noChangeArrowheads="1"/>
          </p:cNvSpPr>
          <p:nvPr/>
        </p:nvSpPr>
        <p:spPr bwMode="auto">
          <a:xfrm>
            <a:off x="4767263" y="4168775"/>
            <a:ext cx="330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5    10   15  20  15   30 Knots</a:t>
            </a:r>
            <a:r>
              <a:rPr lang="en-US"/>
              <a:t>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Theoretical CAPE-Shear and Storm Type</a:t>
            </a:r>
          </a:p>
        </p:txBody>
      </p:sp>
      <p:pic>
        <p:nvPicPr>
          <p:cNvPr id="20482" name="Picture 3" descr="matr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0663" y="1417638"/>
            <a:ext cx="6562725" cy="523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111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TNOTE CARDS Case Study</vt:lpstr>
      <vt:lpstr>Objective</vt:lpstr>
      <vt:lpstr>Procedure</vt:lpstr>
      <vt:lpstr>Slide 4</vt:lpstr>
      <vt:lpstr>Slide 5</vt:lpstr>
      <vt:lpstr>Slide 6</vt:lpstr>
      <vt:lpstr>Slide 7</vt:lpstr>
      <vt:lpstr>Hodograph to calculate shear</vt:lpstr>
      <vt:lpstr>Theoretical CAPE-Shear and Storm Type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Campetella</dc:creator>
  <cp:lastModifiedBy>PaulJ</cp:lastModifiedBy>
  <cp:revision>7</cp:revision>
  <dcterms:created xsi:type="dcterms:W3CDTF">2013-07-30T20:23:05Z</dcterms:created>
  <dcterms:modified xsi:type="dcterms:W3CDTF">2013-08-09T14:51:08Z</dcterms:modified>
</cp:coreProperties>
</file>